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01" r:id="rId2"/>
    <p:sldId id="2502" r:id="rId3"/>
    <p:sldId id="2503" r:id="rId4"/>
    <p:sldId id="2505" r:id="rId5"/>
    <p:sldId id="2504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D7E7455-CAB1-4497-B467-A872C94FC957}" v="1" dt="2021-02-26T21:50:20.87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41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12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microsoft.com/office/2016/11/relationships/changesInfo" Target="changesInfos/changesInfo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ristian Vergara" userId="53632c2e-ae2b-46cf-98c7-918a61ac6bfc" providerId="ADAL" clId="{5D7E7455-CAB1-4497-B467-A872C94FC957}"/>
    <pc:docChg chg="custSel modSld">
      <pc:chgData name="Cristian Vergara" userId="53632c2e-ae2b-46cf-98c7-918a61ac6bfc" providerId="ADAL" clId="{5D7E7455-CAB1-4497-B467-A872C94FC957}" dt="2021-02-26T21:50:24.542" v="2" actId="27614"/>
      <pc:docMkLst>
        <pc:docMk/>
      </pc:docMkLst>
      <pc:sldChg chg="addSp delSp modSp mod">
        <pc:chgData name="Cristian Vergara" userId="53632c2e-ae2b-46cf-98c7-918a61ac6bfc" providerId="ADAL" clId="{5D7E7455-CAB1-4497-B467-A872C94FC957}" dt="2021-02-26T21:50:24.542" v="2" actId="27614"/>
        <pc:sldMkLst>
          <pc:docMk/>
          <pc:sldMk cId="2318337651" sldId="2504"/>
        </pc:sldMkLst>
        <pc:picChg chg="del">
          <ac:chgData name="Cristian Vergara" userId="53632c2e-ae2b-46cf-98c7-918a61ac6bfc" providerId="ADAL" clId="{5D7E7455-CAB1-4497-B467-A872C94FC957}" dt="2021-02-26T21:50:12.553" v="0" actId="478"/>
          <ac:picMkLst>
            <pc:docMk/>
            <pc:sldMk cId="2318337651" sldId="2504"/>
            <ac:picMk id="3" creationId="{0D638E83-8100-4C8D-966C-26DC558AD964}"/>
          </ac:picMkLst>
        </pc:picChg>
        <pc:picChg chg="add mod">
          <ac:chgData name="Cristian Vergara" userId="53632c2e-ae2b-46cf-98c7-918a61ac6bfc" providerId="ADAL" clId="{5D7E7455-CAB1-4497-B467-A872C94FC957}" dt="2021-02-26T21:50:24.542" v="2" actId="27614"/>
          <ac:picMkLst>
            <pc:docMk/>
            <pc:sldMk cId="2318337651" sldId="2504"/>
            <ac:picMk id="4" creationId="{CBDF8164-D765-4F07-8F58-6F956CDA300A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jpe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jpe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jpe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5.jpe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5.jpe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5.jpeg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3C370E04-F3D7-44F1-9863-6604D12FE0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5995" y="1845277"/>
            <a:ext cx="7454644" cy="1473396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>
              <a:lnSpc>
                <a:spcPct val="100000"/>
              </a:lnSpc>
              <a:spcAft>
                <a:spcPts val="1274"/>
              </a:spcAft>
              <a:defRPr sz="2549" spc="-49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Azure Technical Trainer Role Based Training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1F9C5D-BBFD-AE42-A1D5-DA2C27C2E90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170" y="439310"/>
            <a:ext cx="1335673" cy="190278"/>
          </a:xfrm>
          <a:prstGeom prst="rect">
            <a:avLst/>
          </a:prstGeom>
        </p:spPr>
      </p:pic>
      <p:sp>
        <p:nvSpPr>
          <p:cNvPr id="6" name="Text Box 3">
            <a:extLst>
              <a:ext uri="{FF2B5EF4-FFF2-40B4-BE49-F238E27FC236}">
                <a16:creationId xmlns:a16="http://schemas.microsoft.com/office/drawing/2014/main" id="{4071864E-755E-AD40-A80D-10E454980F16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54170" y="6451197"/>
            <a:ext cx="4482124" cy="105619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solidFill>
                  <a:schemeClr val="bg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13295882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1168943"/>
            <a:ext cx="3618381" cy="899665"/>
          </a:xfrm>
          <a:prstGeom prst="rect">
            <a:avLst/>
          </a:prstGeom>
        </p:spPr>
        <p:txBody>
          <a:bodyPr lIns="0" tIns="0" rIns="0" bIns="0"/>
          <a:lstStyle>
            <a:lvl1pPr>
              <a:defRPr sz="1765" spc="0"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Contents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229843" y="1168943"/>
            <a:ext cx="547437" cy="3786998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 defTabSz="507330">
              <a:spcAft>
                <a:spcPts val="490"/>
              </a:spcAft>
              <a:buNone/>
              <a:defRPr sz="1765" spc="0" baseline="0">
                <a:solidFill>
                  <a:schemeClr val="tx2"/>
                </a:solidFill>
              </a:defRPr>
            </a:lvl1pPr>
            <a:lvl2pPr marL="224097" indent="0">
              <a:buNone/>
              <a:defRPr sz="1765"/>
            </a:lvl2pPr>
            <a:lvl3pPr marL="448193" indent="0">
              <a:buNone/>
              <a:defRPr sz="1765"/>
            </a:lvl3pPr>
            <a:lvl4pPr marL="672290" indent="0">
              <a:buNone/>
              <a:defRPr sz="1765"/>
            </a:lvl4pPr>
            <a:lvl5pPr marL="896386" indent="0">
              <a:buNone/>
              <a:defRPr sz="1765"/>
            </a:lvl5pPr>
          </a:lstStyle>
          <a:p>
            <a:pPr lvl="0"/>
            <a:r>
              <a:rPr lang="en-US" dirty="0"/>
              <a:t>##</a:t>
            </a:r>
            <a:br>
              <a:rPr lang="en-US" dirty="0"/>
            </a:br>
            <a:r>
              <a:rPr lang="en-US" dirty="0"/>
              <a:t>##</a:t>
            </a:r>
            <a:br>
              <a:rPr lang="en-US" dirty="0"/>
            </a:br>
            <a:r>
              <a:rPr lang="en-US" dirty="0"/>
              <a:t>##</a:t>
            </a:r>
            <a:br>
              <a:rPr lang="en-US" dirty="0"/>
            </a:br>
            <a:r>
              <a:rPr lang="en-US" dirty="0"/>
              <a:t>##</a:t>
            </a:r>
            <a:br>
              <a:rPr lang="en-US" dirty="0"/>
            </a:br>
            <a:r>
              <a:rPr lang="en-US" dirty="0"/>
              <a:t>##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FF941B29-79EC-DD49-A767-757BAE16FCD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777280" y="1168942"/>
            <a:ext cx="3290380" cy="3786998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 defTabSz="507330">
              <a:spcAft>
                <a:spcPts val="490"/>
              </a:spcAft>
              <a:buNone/>
              <a:defRPr sz="1765" spc="0" baseline="0">
                <a:solidFill>
                  <a:srgbClr val="000000"/>
                </a:solidFill>
              </a:defRPr>
            </a:lvl1pPr>
            <a:lvl2pPr marL="224097" indent="0">
              <a:buNone/>
              <a:defRPr sz="1765"/>
            </a:lvl2pPr>
            <a:lvl3pPr marL="448193" indent="0">
              <a:buNone/>
              <a:defRPr sz="1765"/>
            </a:lvl3pPr>
            <a:lvl4pPr marL="672290" indent="0">
              <a:buNone/>
              <a:defRPr sz="1765"/>
            </a:lvl4pPr>
            <a:lvl5pPr marL="896386" indent="0">
              <a:buNone/>
              <a:defRPr sz="1765"/>
            </a:lvl5pPr>
          </a:lstStyle>
          <a:p>
            <a:pPr lvl="0"/>
            <a:r>
              <a:rPr lang="en-US" dirty="0"/>
              <a:t>Section Title</a:t>
            </a:r>
            <a:br>
              <a:rPr lang="en-US" dirty="0"/>
            </a:br>
            <a:r>
              <a:rPr lang="en-US" dirty="0"/>
              <a:t>Section Title</a:t>
            </a:r>
            <a:br>
              <a:rPr lang="en-US" dirty="0"/>
            </a:br>
            <a:r>
              <a:rPr lang="en-US" dirty="0"/>
              <a:t>Section Title</a:t>
            </a:r>
            <a:br>
              <a:rPr lang="en-US" dirty="0"/>
            </a:br>
            <a:r>
              <a:rPr lang="en-US" dirty="0"/>
              <a:t>Section Title</a:t>
            </a:r>
            <a:br>
              <a:rPr lang="en-US" dirty="0"/>
            </a:br>
            <a:r>
              <a:rPr lang="en-US" dirty="0"/>
              <a:t>Section Title</a:t>
            </a:r>
          </a:p>
        </p:txBody>
      </p:sp>
      <p:sp>
        <p:nvSpPr>
          <p:cNvPr id="16" name="Text Box 3">
            <a:extLst>
              <a:ext uri="{FF2B5EF4-FFF2-40B4-BE49-F238E27FC236}">
                <a16:creationId xmlns:a16="http://schemas.microsoft.com/office/drawing/2014/main" id="{A2F7DAD6-99FA-B74A-87E5-BFA3CB237070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54169" y="6455175"/>
            <a:ext cx="11306469" cy="21108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1350249454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55995" y="1922801"/>
            <a:ext cx="11306469" cy="2877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353"/>
              </a:lnSpc>
              <a:buNone/>
              <a:defRPr sz="1961" b="0" i="0" spc="0">
                <a:solidFill>
                  <a:srgbClr val="000000"/>
                </a:solidFill>
                <a:latin typeface="+mj-lt"/>
              </a:defRPr>
            </a:lvl1pPr>
            <a:lvl2pPr marL="0" indent="0">
              <a:lnSpc>
                <a:spcPts val="2353"/>
              </a:lnSpc>
              <a:buNone/>
              <a:defRPr spc="0">
                <a:solidFill>
                  <a:srgbClr val="000000"/>
                </a:solidFill>
                <a:latin typeface="+mn-lt"/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1"/>
            <a:r>
              <a:rPr lang="en-US" dirty="0"/>
              <a:t>Large: subhead Segoe UI Regular 20/24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55995" y="3015704"/>
            <a:ext cx="11306469" cy="21620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buNone/>
              <a:defRPr sz="1372" b="0" spc="0">
                <a:solidFill>
                  <a:schemeClr val="tx2"/>
                </a:solidFill>
                <a:latin typeface="+mj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 spc="0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Medium: paragraph heading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76E35749-090F-0542-9B4B-BF37EFC334B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5995" y="4503832"/>
            <a:ext cx="11306469" cy="15088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176"/>
              </a:lnSpc>
              <a:spcBef>
                <a:spcPts val="0"/>
              </a:spcBef>
              <a:buNone/>
              <a:defRPr sz="980" spc="0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980" spc="0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0" indent="0">
              <a:lnSpc>
                <a:spcPct val="100000"/>
              </a:lnSpc>
              <a:buNone/>
              <a:defRPr>
                <a:solidFill>
                  <a:srgbClr val="000000"/>
                </a:solidFill>
              </a:defRPr>
            </a:lvl5pPr>
          </a:lstStyle>
          <a:p>
            <a:pPr lvl="1"/>
            <a:r>
              <a:rPr lang="en-US" dirty="0"/>
              <a:t>Small: caption body copy Segoe Regular 10/12</a:t>
            </a:r>
          </a:p>
        </p:txBody>
      </p:sp>
      <p:sp>
        <p:nvSpPr>
          <p:cNvPr id="18" name="Text Box 3">
            <a:extLst>
              <a:ext uri="{FF2B5EF4-FFF2-40B4-BE49-F238E27FC236}">
                <a16:creationId xmlns:a16="http://schemas.microsoft.com/office/drawing/2014/main" id="{19F02595-114B-2D46-ABDC-5E65D166807C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54169" y="6455175"/>
            <a:ext cx="11306469" cy="21108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68F32AD9-0E33-284C-8468-E63BF69AF2E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54169" y="4299924"/>
            <a:ext cx="11306469" cy="243143"/>
          </a:xfrm>
          <a:prstGeom prst="rect">
            <a:avLst/>
          </a:prstGeom>
        </p:spPr>
        <p:txBody>
          <a:bodyPr tIns="0"/>
          <a:lstStyle>
            <a:lvl1pPr>
              <a:defRPr lang="en-US" sz="980" b="1" kern="1200" spc="0" dirty="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Small: caption title Segoe UI Bold 10/12. 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BA46FDB1-D336-7C45-BF92-D58B6C5503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54169" y="3258992"/>
            <a:ext cx="11306469" cy="21614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buFont typeface="Arial" panose="020B0604020202020204" pitchFamily="34" charset="0"/>
              <a:buNone/>
              <a:defRPr sz="1372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Medium: body copy Segoe UI Regular 14/18</a:t>
            </a:r>
          </a:p>
        </p:txBody>
      </p:sp>
    </p:spTree>
    <p:extLst>
      <p:ext uri="{BB962C8B-B14F-4D97-AF65-F5344CB8AC3E}">
        <p14:creationId xmlns:p14="http://schemas.microsoft.com/office/powerpoint/2010/main" val="256754820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28/32</a:t>
            </a:r>
          </a:p>
        </p:txBody>
      </p:sp>
      <p:sp>
        <p:nvSpPr>
          <p:cNvPr id="18" name="Text Box 3">
            <a:extLst>
              <a:ext uri="{FF2B5EF4-FFF2-40B4-BE49-F238E27FC236}">
                <a16:creationId xmlns:a16="http://schemas.microsoft.com/office/drawing/2014/main" id="{19F02595-114B-2D46-ABDC-5E65D166807C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54169" y="6455175"/>
            <a:ext cx="11306469" cy="21108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FEE1E43F-C091-614B-AA20-F39D0AACAA1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5995" y="1922586"/>
            <a:ext cx="9384447" cy="33655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36145" marR="0" indent="-336145" algn="l" defTabSz="914367" rtl="0" eaLnBrk="1" fontAlgn="auto" latinLnBrk="0" hangingPunct="1">
              <a:lnSpc>
                <a:spcPts val="2353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961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224097" indent="0">
              <a:buNone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Bulleted list Segoe UI Regular 20/24. Dis </a:t>
            </a:r>
            <a:r>
              <a:rPr lang="en-US" dirty="0" err="1"/>
              <a:t>apid</a:t>
            </a:r>
            <a:r>
              <a:rPr lang="en-US" dirty="0"/>
              <a:t> es </a:t>
            </a:r>
            <a:r>
              <a:rPr lang="en-US" dirty="0" err="1"/>
              <a:t>simusanditis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ex et </a:t>
            </a:r>
            <a:r>
              <a:rPr lang="en-US" dirty="0" err="1"/>
              <a:t>illore</a:t>
            </a:r>
            <a:r>
              <a:rPr lang="en-US" dirty="0"/>
              <a:t>, </a:t>
            </a:r>
            <a:r>
              <a:rPr lang="en-US" dirty="0" err="1"/>
              <a:t>nectationet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dic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vit </a:t>
            </a:r>
            <a:r>
              <a:rPr lang="en-US" dirty="0" err="1"/>
              <a:t>velestium</a:t>
            </a:r>
            <a:r>
              <a:rPr lang="en-US" dirty="0"/>
              <a:t> </a:t>
            </a:r>
            <a:r>
              <a:rPr lang="en-US" dirty="0" err="1"/>
              <a:t>reperro</a:t>
            </a:r>
            <a:r>
              <a:rPr lang="en-US" dirty="0"/>
              <a:t> </a:t>
            </a:r>
            <a:r>
              <a:rPr lang="en-US" dirty="0" err="1"/>
              <a:t>rroviduntion</a:t>
            </a:r>
            <a:r>
              <a:rPr lang="en-US" dirty="0"/>
              <a:t> </a:t>
            </a:r>
            <a:r>
              <a:rPr lang="en-US" dirty="0" err="1"/>
              <a:t>conem</a:t>
            </a:r>
            <a:r>
              <a:rPr lang="en-US" dirty="0"/>
              <a:t> </a:t>
            </a:r>
            <a:r>
              <a:rPr lang="en-US" dirty="0" err="1"/>
              <a:t>rehend</a:t>
            </a:r>
            <a:br>
              <a:rPr lang="en-US" dirty="0"/>
            </a:br>
            <a:endParaRPr lang="en-US" dirty="0"/>
          </a:p>
          <a:p>
            <a:pPr marL="336145" marR="0" lvl="0" indent="-336145" algn="l" defTabSz="914367" rtl="0" eaLnBrk="1" fontAlgn="auto" latinLnBrk="0" hangingPunct="1">
              <a:lnSpc>
                <a:spcPts val="2353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Bulleted list Segoe UI Regular 20/24. Dis </a:t>
            </a:r>
            <a:r>
              <a:rPr lang="en-US" dirty="0" err="1"/>
              <a:t>apid</a:t>
            </a:r>
            <a:r>
              <a:rPr lang="en-US" dirty="0"/>
              <a:t> es </a:t>
            </a:r>
            <a:r>
              <a:rPr lang="en-US" dirty="0" err="1"/>
              <a:t>simusanditis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ex et </a:t>
            </a:r>
            <a:r>
              <a:rPr lang="en-US" dirty="0" err="1"/>
              <a:t>illore</a:t>
            </a:r>
            <a:r>
              <a:rPr lang="en-US" dirty="0"/>
              <a:t>, </a:t>
            </a:r>
            <a:r>
              <a:rPr lang="en-US" dirty="0" err="1"/>
              <a:t>nectationet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dic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vit </a:t>
            </a:r>
            <a:r>
              <a:rPr lang="en-US" dirty="0" err="1"/>
              <a:t>velestium</a:t>
            </a:r>
            <a:r>
              <a:rPr lang="en-US" dirty="0"/>
              <a:t> </a:t>
            </a:r>
            <a:r>
              <a:rPr lang="en-US" dirty="0" err="1"/>
              <a:t>reperro</a:t>
            </a:r>
            <a:r>
              <a:rPr lang="en-US" dirty="0"/>
              <a:t> </a:t>
            </a:r>
            <a:r>
              <a:rPr lang="en-US" dirty="0" err="1"/>
              <a:t>rroviduntion</a:t>
            </a:r>
            <a:r>
              <a:rPr lang="en-US" dirty="0"/>
              <a:t> </a:t>
            </a:r>
            <a:r>
              <a:rPr lang="en-US" dirty="0" err="1"/>
              <a:t>conem</a:t>
            </a:r>
            <a:r>
              <a:rPr lang="en-US" dirty="0"/>
              <a:t> </a:t>
            </a:r>
            <a:r>
              <a:rPr lang="en-US" dirty="0" err="1"/>
              <a:t>rehend</a:t>
            </a:r>
            <a:br>
              <a:rPr lang="en-US" dirty="0"/>
            </a:br>
            <a:endParaRPr lang="en-US" dirty="0"/>
          </a:p>
          <a:p>
            <a:pPr marL="336145" marR="0" lvl="0" indent="-336145" algn="l" defTabSz="914367" rtl="0" eaLnBrk="1" fontAlgn="auto" latinLnBrk="0" hangingPunct="1">
              <a:lnSpc>
                <a:spcPts val="2353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Bulleted list Segoe UI Regular 20/24. Dis </a:t>
            </a:r>
            <a:r>
              <a:rPr lang="en-US" dirty="0" err="1"/>
              <a:t>apid</a:t>
            </a:r>
            <a:r>
              <a:rPr lang="en-US" dirty="0"/>
              <a:t> es </a:t>
            </a:r>
            <a:r>
              <a:rPr lang="en-US" dirty="0" err="1"/>
              <a:t>simusanditis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ex et </a:t>
            </a:r>
            <a:r>
              <a:rPr lang="en-US" dirty="0" err="1"/>
              <a:t>illore</a:t>
            </a:r>
            <a:r>
              <a:rPr lang="en-US" dirty="0"/>
              <a:t>, </a:t>
            </a:r>
            <a:r>
              <a:rPr lang="en-US" dirty="0" err="1"/>
              <a:t>nectationet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dic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vit </a:t>
            </a:r>
            <a:r>
              <a:rPr lang="en-US" dirty="0" err="1"/>
              <a:t>velestium</a:t>
            </a:r>
            <a:r>
              <a:rPr lang="en-US" dirty="0"/>
              <a:t> </a:t>
            </a:r>
            <a:r>
              <a:rPr lang="en-US" dirty="0" err="1"/>
              <a:t>reperro</a:t>
            </a:r>
            <a:r>
              <a:rPr lang="en-US" dirty="0"/>
              <a:t> </a:t>
            </a:r>
            <a:r>
              <a:rPr lang="en-US" dirty="0" err="1"/>
              <a:t>rroviduntion</a:t>
            </a:r>
            <a:r>
              <a:rPr lang="en-US" dirty="0"/>
              <a:t> </a:t>
            </a:r>
            <a:r>
              <a:rPr lang="en-US" dirty="0" err="1"/>
              <a:t>conem</a:t>
            </a:r>
            <a:r>
              <a:rPr lang="en-US" dirty="0"/>
              <a:t> </a:t>
            </a:r>
            <a:r>
              <a:rPr lang="en-US" dirty="0" err="1"/>
              <a:t>rehend</a:t>
            </a:r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7548546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Text option 1: three column bulleted list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55995" y="1922587"/>
            <a:ext cx="9384447" cy="60353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353"/>
              </a:lnSpc>
              <a:buNone/>
              <a:defRPr lang="en-US" sz="1961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224097" indent="0">
              <a:buNone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Subhead Segoe UI Regular 20/24. Dis </a:t>
            </a:r>
            <a:r>
              <a:rPr lang="en-US" dirty="0" err="1"/>
              <a:t>apid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simusanditis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ex et </a:t>
            </a:r>
            <a:r>
              <a:rPr lang="en-US" dirty="0" err="1"/>
              <a:t>illore</a:t>
            </a:r>
            <a:r>
              <a:rPr lang="en-US" dirty="0"/>
              <a:t>, </a:t>
            </a:r>
            <a:r>
              <a:rPr lang="en-US" dirty="0" err="1"/>
              <a:t>nectationet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dic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velestium</a:t>
            </a:r>
            <a:r>
              <a:rPr lang="en-US" dirty="0"/>
              <a:t> </a:t>
            </a:r>
            <a:r>
              <a:rPr lang="en-US" dirty="0" err="1"/>
              <a:t>reperro</a:t>
            </a:r>
            <a:r>
              <a:rPr lang="en-US" dirty="0"/>
              <a:t> </a:t>
            </a:r>
            <a:r>
              <a:rPr lang="en-US" dirty="0" err="1"/>
              <a:t>rroviduntion</a:t>
            </a:r>
            <a:r>
              <a:rPr lang="en-US" dirty="0"/>
              <a:t> </a:t>
            </a:r>
            <a:r>
              <a:rPr lang="en-US" dirty="0" err="1"/>
              <a:t>conem</a:t>
            </a:r>
            <a:r>
              <a:rPr lang="en-US" dirty="0"/>
              <a:t> </a:t>
            </a:r>
            <a:r>
              <a:rPr lang="en-US" dirty="0" err="1"/>
              <a:t>rehend</a:t>
            </a:r>
            <a:r>
              <a:rPr lang="en-US" dirty="0"/>
              <a:t>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55995" y="3151388"/>
            <a:ext cx="3618381" cy="21620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spcAft>
                <a:spcPts val="588"/>
              </a:spcAft>
              <a:buNone/>
              <a:defRPr sz="1372" b="0" spc="0" baseline="0">
                <a:solidFill>
                  <a:schemeClr val="tx2"/>
                </a:solidFill>
                <a:latin typeface="+mj-lt"/>
              </a:defRPr>
            </a:lvl1pPr>
            <a:lvl2pPr marL="280121" marR="0" indent="-280121" algn="l" defTabSz="914367" rtl="0" eaLnBrk="1" fontAlgn="auto" latinLnBrk="0" hangingPunct="1">
              <a:lnSpc>
                <a:spcPts val="1765"/>
              </a:lnSpc>
              <a:spcBef>
                <a:spcPts val="0"/>
              </a:spcBef>
              <a:spcAft>
                <a:spcPts val="588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372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03383CEA-4FEB-4C9E-B7D6-3B36BC8EB75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18449" y="3151388"/>
            <a:ext cx="3618381" cy="21620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spcAft>
                <a:spcPts val="588"/>
              </a:spcAft>
              <a:buNone/>
              <a:defRPr sz="1372" b="0" spc="0" baseline="0">
                <a:solidFill>
                  <a:schemeClr val="tx2"/>
                </a:solidFill>
                <a:latin typeface="+mj-lt"/>
              </a:defRPr>
            </a:lvl1pPr>
            <a:lvl2pPr marL="280121" marR="0" indent="-280121" algn="l" defTabSz="914367" rtl="0" eaLnBrk="1" fontAlgn="auto" latinLnBrk="0" hangingPunct="1">
              <a:lnSpc>
                <a:spcPts val="1765"/>
              </a:lnSpc>
              <a:spcBef>
                <a:spcPts val="0"/>
              </a:spcBef>
              <a:spcAft>
                <a:spcPts val="588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372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35007055-7118-477F-B301-DB401591FA2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49960" y="3151388"/>
            <a:ext cx="3618381" cy="21620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spcAft>
                <a:spcPts val="588"/>
              </a:spcAft>
              <a:buNone/>
              <a:defRPr sz="1372" b="0" spc="0" baseline="0">
                <a:solidFill>
                  <a:schemeClr val="tx2"/>
                </a:solidFill>
                <a:latin typeface="+mj-lt"/>
              </a:defRPr>
            </a:lvl1pPr>
            <a:lvl2pPr marL="280121" marR="0" indent="-280121" algn="l" defTabSz="914367" rtl="0" eaLnBrk="1" fontAlgn="auto" latinLnBrk="0" hangingPunct="1">
              <a:lnSpc>
                <a:spcPts val="1765"/>
              </a:lnSpc>
              <a:spcBef>
                <a:spcPts val="0"/>
              </a:spcBef>
              <a:spcAft>
                <a:spcPts val="588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372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</p:txBody>
      </p:sp>
      <p:sp>
        <p:nvSpPr>
          <p:cNvPr id="23" name="Text Box 3">
            <a:extLst>
              <a:ext uri="{FF2B5EF4-FFF2-40B4-BE49-F238E27FC236}">
                <a16:creationId xmlns:a16="http://schemas.microsoft.com/office/drawing/2014/main" id="{DD31BD93-DFDF-4C46-8FDE-B1B55850B6B2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54169" y="6455175"/>
            <a:ext cx="11306469" cy="21108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2951A14E-1D63-9E44-9361-FD57A8BD812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4169" y="3378439"/>
            <a:ext cx="3618381" cy="2059666"/>
          </a:xfrm>
          <a:prstGeom prst="rect">
            <a:avLst/>
          </a:prstGeom>
        </p:spPr>
        <p:txBody>
          <a:bodyPr lIns="0" tIns="0" rIns="0" bIns="0"/>
          <a:lstStyle>
            <a:lvl1pPr marL="280121" indent="-280121">
              <a:lnSpc>
                <a:spcPts val="1765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372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1C3BF983-4009-1049-9AD7-C94BE3AA193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18449" y="3378439"/>
            <a:ext cx="3618381" cy="2059666"/>
          </a:xfrm>
          <a:prstGeom prst="rect">
            <a:avLst/>
          </a:prstGeom>
        </p:spPr>
        <p:txBody>
          <a:bodyPr lIns="0" tIns="0" rIns="0" bIns="0"/>
          <a:lstStyle>
            <a:lvl1pPr marL="280121" indent="-280121">
              <a:lnSpc>
                <a:spcPts val="1765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372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2361C016-E331-F44F-ACAE-52E4AE73469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156766" y="3378439"/>
            <a:ext cx="3618381" cy="2059666"/>
          </a:xfrm>
          <a:prstGeom prst="rect">
            <a:avLst/>
          </a:prstGeom>
        </p:spPr>
        <p:txBody>
          <a:bodyPr lIns="0" tIns="0" rIns="0" bIns="0"/>
          <a:lstStyle>
            <a:lvl1pPr marL="280121" indent="-280121">
              <a:lnSpc>
                <a:spcPts val="1765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372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945483540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Text option 2: two columns copy heavy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99E39B6D-21AF-485C-B606-D6EA248988A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5995" y="2363622"/>
            <a:ext cx="3618381" cy="21620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1176"/>
              </a:spcBef>
              <a:buNone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  <a:endParaRPr lang="en-US" dirty="0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D0D85DDD-B7EA-4D73-BA98-A5ACF1DB2D3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03151" y="2363622"/>
            <a:ext cx="3618381" cy="21620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1176"/>
              </a:spcBef>
              <a:buNone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  <a:endParaRPr lang="en-US" dirty="0"/>
          </a:p>
        </p:txBody>
      </p:sp>
      <p:sp>
        <p:nvSpPr>
          <p:cNvPr id="13" name="Text Box 3">
            <a:extLst>
              <a:ext uri="{FF2B5EF4-FFF2-40B4-BE49-F238E27FC236}">
                <a16:creationId xmlns:a16="http://schemas.microsoft.com/office/drawing/2014/main" id="{CCDF1654-4D2D-794C-BBB7-E1447C036FDB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54169" y="6455175"/>
            <a:ext cx="11306469" cy="21108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82A6E05B-C65A-8C44-AC8B-AA08746E666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5995" y="2593749"/>
            <a:ext cx="3618381" cy="205966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buFont typeface="Arial" panose="020B0604020202020204" pitchFamily="34" charset="0"/>
              <a:buNone/>
              <a:defRPr sz="1372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D52482AC-A354-B546-9AAD-B3E02851204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286809" y="2593749"/>
            <a:ext cx="3618381" cy="205966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buFont typeface="Arial" panose="020B0604020202020204" pitchFamily="34" charset="0"/>
              <a:buNone/>
              <a:defRPr sz="1372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742523463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8144083" y="1599720"/>
            <a:ext cx="3609417" cy="31037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4309002" y="1599721"/>
            <a:ext cx="3612531" cy="309939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4957" y="1599722"/>
            <a:ext cx="3609417" cy="310804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Text option 3: three columns images and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55995" y="4927922"/>
            <a:ext cx="3618381" cy="21620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1176"/>
              </a:spcBef>
              <a:buNone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144083" y="4927922"/>
            <a:ext cx="3618381" cy="21620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1176"/>
              </a:spcBef>
              <a:buNone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197742EC-5845-4BB1-84A3-00C1CF89012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03151" y="4927922"/>
            <a:ext cx="3618381" cy="21620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1176"/>
              </a:spcBef>
              <a:buNone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501F238-570E-E648-9E57-DAA86A7A8ED3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465332" y="2882153"/>
            <a:ext cx="3609043" cy="543185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Drop photo here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5877AA6F-F5D0-8349-8D7F-7A036C53AFEC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4303151" y="2875700"/>
            <a:ext cx="3618381" cy="543185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Drop photo here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983A4321-3796-F044-9126-51A6AA308B77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8144082" y="2888935"/>
            <a:ext cx="3609043" cy="543185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Drop photo here</a:t>
            </a:r>
          </a:p>
        </p:txBody>
      </p:sp>
      <p:sp>
        <p:nvSpPr>
          <p:cNvPr id="18" name="Text Box 3">
            <a:extLst>
              <a:ext uri="{FF2B5EF4-FFF2-40B4-BE49-F238E27FC236}">
                <a16:creationId xmlns:a16="http://schemas.microsoft.com/office/drawing/2014/main" id="{06DC0489-95B2-B74C-8FE4-80E75D67DE41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54169" y="6455175"/>
            <a:ext cx="11306469" cy="21108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F22038DD-9076-B34B-B54A-107DF3F024E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4957" y="5157653"/>
            <a:ext cx="3618381" cy="90550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buFont typeface="Arial" panose="020B0604020202020204" pitchFamily="34" charset="0"/>
              <a:buNone/>
              <a:defRPr sz="1372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B0C89B53-FA50-F248-AD0B-933DE098D70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306077" y="5157653"/>
            <a:ext cx="3618381" cy="90550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buFont typeface="Arial" panose="020B0604020202020204" pitchFamily="34" charset="0"/>
              <a:buNone/>
              <a:defRPr sz="1372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C11EA858-BBCA-2149-9368-C1FDBC6C8DF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144083" y="5157653"/>
            <a:ext cx="3618381" cy="90550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buFont typeface="Arial" panose="020B0604020202020204" pitchFamily="34" charset="0"/>
              <a:buNone/>
              <a:defRPr sz="1372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4207498421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8144083" y="1599720"/>
            <a:ext cx="3609417" cy="31037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4309002" y="1599721"/>
            <a:ext cx="3612531" cy="309939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4957" y="1599722"/>
            <a:ext cx="3609417" cy="310804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Text option 3: three columns images and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55995" y="4927922"/>
            <a:ext cx="3618381" cy="21620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1176"/>
              </a:spcBef>
              <a:buNone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144083" y="4927922"/>
            <a:ext cx="3618381" cy="21620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1176"/>
              </a:spcBef>
              <a:buNone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197742EC-5845-4BB1-84A3-00C1CF89012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03151" y="4927922"/>
            <a:ext cx="3618381" cy="21620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1176"/>
              </a:spcBef>
              <a:buNone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501F238-570E-E648-9E57-DAA86A7A8ED3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465332" y="2882153"/>
            <a:ext cx="3609043" cy="543185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Drop photo here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5877AA6F-F5D0-8349-8D7F-7A036C53AFEC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4303151" y="2875700"/>
            <a:ext cx="3618381" cy="543185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Drop photo here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983A4321-3796-F044-9126-51A6AA308B77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8144082" y="2888935"/>
            <a:ext cx="3609043" cy="543185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Drop photo here</a:t>
            </a:r>
          </a:p>
        </p:txBody>
      </p:sp>
      <p:sp>
        <p:nvSpPr>
          <p:cNvPr id="18" name="Text Box 3">
            <a:extLst>
              <a:ext uri="{FF2B5EF4-FFF2-40B4-BE49-F238E27FC236}">
                <a16:creationId xmlns:a16="http://schemas.microsoft.com/office/drawing/2014/main" id="{06DC0489-95B2-B74C-8FE4-80E75D67DE41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54169" y="6455175"/>
            <a:ext cx="11306469" cy="21108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F22038DD-9076-B34B-B54A-107DF3F024E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4957" y="5157653"/>
            <a:ext cx="3618381" cy="90550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buFont typeface="Arial" panose="020B0604020202020204" pitchFamily="34" charset="0"/>
              <a:buNone/>
              <a:defRPr sz="1372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B0C89B53-FA50-F248-AD0B-933DE098D70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306077" y="5157653"/>
            <a:ext cx="3618381" cy="90550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buFont typeface="Arial" panose="020B0604020202020204" pitchFamily="34" charset="0"/>
              <a:buNone/>
              <a:defRPr sz="1372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C11EA858-BBCA-2149-9368-C1FDBC6C8DF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144083" y="5157653"/>
            <a:ext cx="3618381" cy="90550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buFont typeface="Arial" panose="020B0604020202020204" pitchFamily="34" charset="0"/>
              <a:buNone/>
              <a:defRPr sz="1372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47699859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xt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8144083" y="1599720"/>
            <a:ext cx="3609417" cy="31037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4309002" y="1599721"/>
            <a:ext cx="3612531" cy="309939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4957" y="1599722"/>
            <a:ext cx="3609417" cy="310804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Text option 3: three columns images and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55995" y="4927922"/>
            <a:ext cx="3618381" cy="21620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1176"/>
              </a:spcBef>
              <a:buNone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144083" y="4927922"/>
            <a:ext cx="3618381" cy="21620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1176"/>
              </a:spcBef>
              <a:buNone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197742EC-5845-4BB1-84A3-00C1CF89012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03151" y="4927922"/>
            <a:ext cx="3618381" cy="21620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1176"/>
              </a:spcBef>
              <a:buNone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501F238-570E-E648-9E57-DAA86A7A8ED3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465332" y="2882153"/>
            <a:ext cx="3609043" cy="543185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Drop photo here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5877AA6F-F5D0-8349-8D7F-7A036C53AFEC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4303151" y="2875700"/>
            <a:ext cx="3618381" cy="543185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Drop photo here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983A4321-3796-F044-9126-51A6AA308B77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8144082" y="2888935"/>
            <a:ext cx="3609043" cy="543185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Drop photo here</a:t>
            </a:r>
          </a:p>
        </p:txBody>
      </p:sp>
      <p:sp>
        <p:nvSpPr>
          <p:cNvPr id="18" name="Text Box 3">
            <a:extLst>
              <a:ext uri="{FF2B5EF4-FFF2-40B4-BE49-F238E27FC236}">
                <a16:creationId xmlns:a16="http://schemas.microsoft.com/office/drawing/2014/main" id="{06DC0489-95B2-B74C-8FE4-80E75D67DE41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54169" y="6455175"/>
            <a:ext cx="11306469" cy="21108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F22038DD-9076-B34B-B54A-107DF3F024E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4957" y="5157653"/>
            <a:ext cx="3618381" cy="90550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buFont typeface="Arial" panose="020B0604020202020204" pitchFamily="34" charset="0"/>
              <a:buNone/>
              <a:defRPr sz="1372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B0C89B53-FA50-F248-AD0B-933DE098D70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306077" y="5157653"/>
            <a:ext cx="3618381" cy="90550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buFont typeface="Arial" panose="020B0604020202020204" pitchFamily="34" charset="0"/>
              <a:buNone/>
              <a:defRPr sz="1372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C11EA858-BBCA-2149-9368-C1FDBC6C8DF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144083" y="5157653"/>
            <a:ext cx="3618381" cy="90550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buFont typeface="Arial" panose="020B0604020202020204" pitchFamily="34" charset="0"/>
              <a:buNone/>
              <a:defRPr sz="1372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933172838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ontent Placeholder 15"/>
          <p:cNvSpPr>
            <a:spLocks noGrp="1"/>
          </p:cNvSpPr>
          <p:nvPr>
            <p:ph sz="quarter" idx="25" hasCustomPrompt="1"/>
          </p:nvPr>
        </p:nvSpPr>
        <p:spPr>
          <a:xfrm>
            <a:off x="455995" y="2158886"/>
            <a:ext cx="1693247" cy="89585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961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Text option 4: Six columns (numbered list)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55995" y="3167817"/>
            <a:ext cx="1693247" cy="44253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882"/>
              </a:spcBef>
              <a:buNone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378328" y="3167817"/>
            <a:ext cx="1693247" cy="44253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372" b="0" kern="1200" spc="0" baseline="0" dirty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00662" y="3167817"/>
            <a:ext cx="1693247" cy="44253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6222995" y="3167817"/>
            <a:ext cx="1693247" cy="44253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372" b="0" kern="1200" spc="0" baseline="0" dirty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8145328" y="3167817"/>
            <a:ext cx="1693247" cy="44253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10067660" y="3167817"/>
            <a:ext cx="1693247" cy="44253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</p:txBody>
      </p:sp>
      <p:sp>
        <p:nvSpPr>
          <p:cNvPr id="25" name="Content Placeholder 15"/>
          <p:cNvSpPr>
            <a:spLocks noGrp="1"/>
          </p:cNvSpPr>
          <p:nvPr>
            <p:ph sz="quarter" idx="26" hasCustomPrompt="1"/>
          </p:nvPr>
        </p:nvSpPr>
        <p:spPr>
          <a:xfrm>
            <a:off x="2378328" y="2158886"/>
            <a:ext cx="1693247" cy="89585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961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6" name="Content Placeholder 15"/>
          <p:cNvSpPr>
            <a:spLocks noGrp="1"/>
          </p:cNvSpPr>
          <p:nvPr>
            <p:ph sz="quarter" idx="27" hasCustomPrompt="1"/>
          </p:nvPr>
        </p:nvSpPr>
        <p:spPr>
          <a:xfrm>
            <a:off x="4300662" y="2158886"/>
            <a:ext cx="1693247" cy="89585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961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7" name="Content Placeholder 15"/>
          <p:cNvSpPr>
            <a:spLocks noGrp="1"/>
          </p:cNvSpPr>
          <p:nvPr>
            <p:ph sz="quarter" idx="28" hasCustomPrompt="1"/>
          </p:nvPr>
        </p:nvSpPr>
        <p:spPr>
          <a:xfrm>
            <a:off x="6222995" y="2158886"/>
            <a:ext cx="1693247" cy="89585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961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8" name="Content Placeholder 15"/>
          <p:cNvSpPr>
            <a:spLocks noGrp="1"/>
          </p:cNvSpPr>
          <p:nvPr>
            <p:ph sz="quarter" idx="29" hasCustomPrompt="1"/>
          </p:nvPr>
        </p:nvSpPr>
        <p:spPr>
          <a:xfrm>
            <a:off x="8145328" y="2158886"/>
            <a:ext cx="1693247" cy="89585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961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9" name="Content Placeholder 15"/>
          <p:cNvSpPr>
            <a:spLocks noGrp="1"/>
          </p:cNvSpPr>
          <p:nvPr>
            <p:ph sz="quarter" idx="30" hasCustomPrompt="1"/>
          </p:nvPr>
        </p:nvSpPr>
        <p:spPr>
          <a:xfrm>
            <a:off x="10067660" y="2158886"/>
            <a:ext cx="1693247" cy="89585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961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FF16C0-0541-41AD-98F7-A469609E8DC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55995" y="2025026"/>
            <a:ext cx="256787" cy="258381"/>
          </a:xfrm>
          <a:prstGeom prst="rect">
            <a:avLst/>
          </a:prstGeom>
        </p:spPr>
        <p:txBody>
          <a:bodyPr tIns="0" bIns="0"/>
          <a:lstStyle>
            <a:lvl1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1.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95171A5B-905D-4832-B11A-13594619F33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379573" y="2025026"/>
            <a:ext cx="256787" cy="258381"/>
          </a:xfrm>
          <a:prstGeom prst="rect">
            <a:avLst/>
          </a:prstGeom>
        </p:spPr>
        <p:txBody>
          <a:bodyPr tIns="0" bIns="0"/>
          <a:lstStyle>
            <a:lvl1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rgbClr val="000000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2.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DDBE933A-166C-4934-8425-2A89AAA211E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303151" y="2025026"/>
            <a:ext cx="256787" cy="258381"/>
          </a:xfrm>
          <a:prstGeom prst="rect">
            <a:avLst/>
          </a:prstGeom>
        </p:spPr>
        <p:txBody>
          <a:bodyPr tIns="0" bIns="0"/>
          <a:lstStyle>
            <a:lvl1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rgbClr val="000000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3.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171069D2-CF68-4D89-9134-20A61AFA10D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229842" y="2025026"/>
            <a:ext cx="256787" cy="258381"/>
          </a:xfrm>
          <a:prstGeom prst="rect">
            <a:avLst/>
          </a:prstGeom>
        </p:spPr>
        <p:txBody>
          <a:bodyPr tIns="0" bIns="0"/>
          <a:lstStyle>
            <a:lvl1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rgbClr val="000000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4.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77858A5B-7408-41FF-9369-C0F9B773A30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139413" y="2025026"/>
            <a:ext cx="256787" cy="258381"/>
          </a:xfrm>
          <a:prstGeom prst="rect">
            <a:avLst/>
          </a:prstGeom>
        </p:spPr>
        <p:txBody>
          <a:bodyPr tIns="0" bIns="0"/>
          <a:lstStyle>
            <a:lvl1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rgbClr val="000000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5.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AF637A76-D1E1-49A2-AF33-3521BBC721C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067660" y="2025026"/>
            <a:ext cx="256787" cy="258381"/>
          </a:xfrm>
          <a:prstGeom prst="rect">
            <a:avLst/>
          </a:prstGeom>
        </p:spPr>
        <p:txBody>
          <a:bodyPr tIns="0" bIns="0"/>
          <a:lstStyle>
            <a:lvl1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rgbClr val="000000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6.</a:t>
            </a:r>
          </a:p>
        </p:txBody>
      </p:sp>
      <p:sp>
        <p:nvSpPr>
          <p:cNvPr id="33" name="Text Box 3">
            <a:extLst>
              <a:ext uri="{FF2B5EF4-FFF2-40B4-BE49-F238E27FC236}">
                <a16:creationId xmlns:a16="http://schemas.microsoft.com/office/drawing/2014/main" id="{75395D73-9049-014E-BEF9-A35587DB4139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54169" y="6455175"/>
            <a:ext cx="11306469" cy="21108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3CC09D91-3BB7-5C4A-98CF-F87FD6AACD8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54169" y="3622292"/>
            <a:ext cx="1693248" cy="229049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buFont typeface="Arial" panose="020B0604020202020204" pitchFamily="34" charset="0"/>
              <a:buNone/>
              <a:defRPr sz="1372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90A489FF-470D-734F-9769-61F47A78897E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2378329" y="3622292"/>
            <a:ext cx="1693248" cy="229049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buFont typeface="Arial" panose="020B0604020202020204" pitchFamily="34" charset="0"/>
              <a:buNone/>
              <a:defRPr sz="1372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36" name="Text Placeholder 4">
            <a:extLst>
              <a:ext uri="{FF2B5EF4-FFF2-40B4-BE49-F238E27FC236}">
                <a16:creationId xmlns:a16="http://schemas.microsoft.com/office/drawing/2014/main" id="{6F43AC1C-4836-034C-B18E-A886EB0A095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300662" y="3622292"/>
            <a:ext cx="1693248" cy="229049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buFont typeface="Arial" panose="020B0604020202020204" pitchFamily="34" charset="0"/>
              <a:buNone/>
              <a:defRPr sz="1372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42" name="Text Placeholder 4">
            <a:extLst>
              <a:ext uri="{FF2B5EF4-FFF2-40B4-BE49-F238E27FC236}">
                <a16:creationId xmlns:a16="http://schemas.microsoft.com/office/drawing/2014/main" id="{9221C77D-8F08-6C49-9011-B244AD138F0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229842" y="3622292"/>
            <a:ext cx="1693248" cy="229049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buFont typeface="Arial" panose="020B0604020202020204" pitchFamily="34" charset="0"/>
              <a:buNone/>
              <a:defRPr sz="1372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43" name="Text Placeholder 4">
            <a:extLst>
              <a:ext uri="{FF2B5EF4-FFF2-40B4-BE49-F238E27FC236}">
                <a16:creationId xmlns:a16="http://schemas.microsoft.com/office/drawing/2014/main" id="{F3776908-857F-F24D-9AF6-14CF938B5693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139413" y="3622292"/>
            <a:ext cx="1693248" cy="229049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buFont typeface="Arial" panose="020B0604020202020204" pitchFamily="34" charset="0"/>
              <a:buNone/>
              <a:defRPr sz="1372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44" name="Text Placeholder 4">
            <a:extLst>
              <a:ext uri="{FF2B5EF4-FFF2-40B4-BE49-F238E27FC236}">
                <a16:creationId xmlns:a16="http://schemas.microsoft.com/office/drawing/2014/main" id="{EFB7F2E6-D12A-0A47-939B-737BAD81760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0044584" y="3622292"/>
            <a:ext cx="1693248" cy="229049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buFont typeface="Arial" panose="020B0604020202020204" pitchFamily="34" charset="0"/>
              <a:buNone/>
              <a:defRPr sz="1372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15EF402B-0A39-4444-AF7E-380A1C25739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2637" y="2301518"/>
            <a:ext cx="647418" cy="64751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3E2F996C-B451-5D43-A1A7-18659348D8D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7498" y="2301518"/>
            <a:ext cx="647418" cy="647510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2164D954-D4BE-604E-A1FA-5D4A16CC776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6028" y="2301518"/>
            <a:ext cx="647418" cy="64751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5FC96516-B0E2-964A-9976-F62D8A3CA035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2756" y="2301518"/>
            <a:ext cx="647418" cy="647510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C42970E5-3D59-6D4C-802D-2A054118D505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2988" y="2301518"/>
            <a:ext cx="647418" cy="647510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32F713FA-C34D-0546-BEC6-2429F7B462C9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611" y="2301518"/>
            <a:ext cx="647418" cy="647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55851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 strike="noStrike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8" name="Text Box 3">
            <a:extLst>
              <a:ext uri="{FF2B5EF4-FFF2-40B4-BE49-F238E27FC236}">
                <a16:creationId xmlns:a16="http://schemas.microsoft.com/office/drawing/2014/main" id="{3F1DAFF6-F27C-B74D-96EC-43A1B70AA064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54169" y="6455175"/>
            <a:ext cx="11306469" cy="21108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3713490751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4A36DC34-EED6-8F49-8473-3802F6C2A3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8681" y="2532448"/>
            <a:ext cx="9630389" cy="1793104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705" strike="noStrike" spc="-49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Azure presentation title </a:t>
            </a:r>
            <a:br>
              <a:rPr lang="en-US" dirty="0"/>
            </a:br>
            <a:r>
              <a:rPr lang="en-US" dirty="0"/>
              <a:t>or event name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2E500E80-DD0C-EF4F-BB7D-03960A098E1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2466" y="4350114"/>
            <a:ext cx="9602819" cy="724246"/>
          </a:xfrm>
          <a:prstGeom prst="rect">
            <a:avLst/>
          </a:prstGeom>
        </p:spPr>
        <p:txBody>
          <a:bodyPr/>
          <a:lstStyle>
            <a:lvl1pPr>
              <a:defRPr sz="1765">
                <a:solidFill>
                  <a:srgbClr val="000000"/>
                </a:solidFill>
              </a:defRPr>
            </a:lvl1pPr>
            <a:lvl2pPr>
              <a:defRPr sz="1765">
                <a:solidFill>
                  <a:srgbClr val="000000"/>
                </a:solidFill>
              </a:defRPr>
            </a:lvl2pPr>
            <a:lvl3pPr>
              <a:defRPr sz="1372"/>
            </a:lvl3pPr>
            <a:lvl4pPr>
              <a:defRPr sz="1372"/>
            </a:lvl4pPr>
            <a:lvl5pPr>
              <a:defRPr sz="1029"/>
            </a:lvl5pPr>
          </a:lstStyle>
          <a:p>
            <a:pPr lvl="0"/>
            <a:r>
              <a:rPr lang="en-US" dirty="0"/>
              <a:t>Author name</a:t>
            </a:r>
            <a:br>
              <a:rPr lang="en-US" dirty="0"/>
            </a:br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12587717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5"/>
          <p:cNvSpPr>
            <a:spLocks noGrp="1"/>
          </p:cNvSpPr>
          <p:nvPr>
            <p:ph type="title" hasCustomPrompt="1"/>
          </p:nvPr>
        </p:nvSpPr>
        <p:spPr>
          <a:xfrm>
            <a:off x="455994" y="941692"/>
            <a:ext cx="7454643" cy="3558191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705" spc="-49" baseline="0" dirty="0">
                <a:solidFill>
                  <a:srgbClr val="000000"/>
                </a:solidFill>
              </a:defRPr>
            </a:lvl1pPr>
          </a:lstStyle>
          <a:p>
            <a:pPr marL="0" lvl="0">
              <a:lnSpc>
                <a:spcPts val="549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117180993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55994" y="941692"/>
            <a:ext cx="7454643" cy="3558191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705" spc="-49" baseline="0" dirty="0">
                <a:solidFill>
                  <a:srgbClr val="FFFFFF"/>
                </a:solidFill>
              </a:defRPr>
            </a:lvl1pPr>
          </a:lstStyle>
          <a:p>
            <a:pPr marL="0" lvl="0">
              <a:lnSpc>
                <a:spcPts val="549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1176161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5" name="Title 35">
            <a:extLst>
              <a:ext uri="{FF2B5EF4-FFF2-40B4-BE49-F238E27FC236}">
                <a16:creationId xmlns:a16="http://schemas.microsoft.com/office/drawing/2014/main" id="{60388DA1-8C2D-4FFD-88BD-DE4D7CEFD0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5994" y="941692"/>
            <a:ext cx="7454643" cy="3558191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705" spc="-49" baseline="0" dirty="0">
                <a:solidFill>
                  <a:schemeClr val="tx1"/>
                </a:solidFill>
              </a:defRPr>
            </a:lvl1pPr>
          </a:lstStyle>
          <a:p>
            <a:pPr marL="0" lvl="0">
              <a:lnSpc>
                <a:spcPts val="549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9746362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41" y="0"/>
            <a:ext cx="597379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5541959" cy="4031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Photo layout 1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31D123-CA1A-4568-88C8-6B1287D07EE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5994" y="2363622"/>
            <a:ext cx="4822952" cy="49513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1176"/>
              </a:spcBef>
              <a:buNone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1E56201C-07C6-4B48-97C5-8ACFF3D0A97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5995" y="1922587"/>
            <a:ext cx="4822951" cy="2877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353"/>
              </a:lnSpc>
              <a:buNone/>
              <a:defRPr lang="en-US" sz="1961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224097" indent="0">
              <a:buNone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Subhead Segoe UI Regular 20/24. 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7193607F-5D7C-414A-BD66-EADF11B22CA7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229842" y="3121485"/>
            <a:ext cx="5973053" cy="543185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Drop photo here</a:t>
            </a:r>
          </a:p>
        </p:txBody>
      </p:sp>
      <p:sp>
        <p:nvSpPr>
          <p:cNvPr id="13" name="Text Box 3">
            <a:extLst>
              <a:ext uri="{FF2B5EF4-FFF2-40B4-BE49-F238E27FC236}">
                <a16:creationId xmlns:a16="http://schemas.microsoft.com/office/drawing/2014/main" id="{9B6CD1B2-B033-3544-BC3C-77A135C65972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54169" y="6455175"/>
            <a:ext cx="11306469" cy="21108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2B8FCD16-3426-8B48-803D-6B6E81EED213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55995" y="2576675"/>
            <a:ext cx="4822951" cy="67467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buFont typeface="Arial" panose="020B0604020202020204" pitchFamily="34" charset="0"/>
              <a:buNone/>
              <a:defRPr sz="1372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0D336736-F7E2-BA48-AD3E-B0037BAC6816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455993" y="3428999"/>
            <a:ext cx="4822952" cy="49513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1176"/>
              </a:spcBef>
              <a:buNone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9FA36614-3522-794F-B70F-0659F06DAB3B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55994" y="3639464"/>
            <a:ext cx="4822951" cy="67467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buFont typeface="Arial" panose="020B0604020202020204" pitchFamily="34" charset="0"/>
              <a:buNone/>
              <a:defRPr sz="1372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126315907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Photo layout 2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55995" y="4927922"/>
            <a:ext cx="3618381" cy="21620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372" b="0" kern="1200" spc="0" baseline="0" dirty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00039" y="4927922"/>
            <a:ext cx="3618381" cy="21620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372">
                <a:solidFill>
                  <a:schemeClr val="tx2"/>
                </a:solidFill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144083" y="4927922"/>
            <a:ext cx="3618381" cy="21620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372">
                <a:solidFill>
                  <a:schemeClr val="tx2"/>
                </a:solidFill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/>
          <a:stretch/>
        </p:blipFill>
        <p:spPr>
          <a:xfrm>
            <a:off x="8150360" y="2152783"/>
            <a:ext cx="3623053" cy="258991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5647" y="2152783"/>
            <a:ext cx="3648727" cy="258991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95368" y="2152781"/>
            <a:ext cx="3623052" cy="2589916"/>
          </a:xfrm>
          <a:prstGeom prst="rect">
            <a:avLst/>
          </a:prstGeom>
        </p:spPr>
      </p:pic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717A0C5-B07A-A34B-9DBC-AEA2B456E25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26424" y="3193694"/>
            <a:ext cx="3647951" cy="543185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Drop photo here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5287B92-3963-B94C-821F-3908B3544A4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300039" y="3186832"/>
            <a:ext cx="3618381" cy="543185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Drop photo here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1DC31788-B7D8-9D46-BE0A-6B7EED7110B6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150308" y="3186832"/>
            <a:ext cx="3612156" cy="543185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Drop photo here</a:t>
            </a:r>
          </a:p>
        </p:txBody>
      </p:sp>
      <p:sp>
        <p:nvSpPr>
          <p:cNvPr id="20" name="Text Box 3">
            <a:extLst>
              <a:ext uri="{FF2B5EF4-FFF2-40B4-BE49-F238E27FC236}">
                <a16:creationId xmlns:a16="http://schemas.microsoft.com/office/drawing/2014/main" id="{F848FF14-9025-D34E-A47B-6D1957DCA63E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54169" y="6455175"/>
            <a:ext cx="11306469" cy="21108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B97163EF-E7E8-4446-98C1-DF17E29E7379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54169" y="5158174"/>
            <a:ext cx="3618381" cy="90550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buFont typeface="Arial" panose="020B0604020202020204" pitchFamily="34" charset="0"/>
              <a:buNone/>
              <a:defRPr sz="1372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as. </a:t>
            </a:r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8E57B78A-F25C-4D46-917C-E53FD3A557E0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4302175" y="5158174"/>
            <a:ext cx="3616245" cy="90550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buFont typeface="Arial" panose="020B0604020202020204" pitchFamily="34" charset="0"/>
              <a:buNone/>
              <a:defRPr sz="1372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as. 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A1AA5291-B66D-8249-B809-BA15DD1EEA3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150308" y="5158174"/>
            <a:ext cx="3618381" cy="90550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buFont typeface="Arial" panose="020B0604020202020204" pitchFamily="34" charset="0"/>
              <a:buNone/>
              <a:defRPr sz="1372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as. </a:t>
            </a:r>
          </a:p>
        </p:txBody>
      </p:sp>
    </p:spTree>
    <p:extLst>
      <p:ext uri="{BB962C8B-B14F-4D97-AF65-F5344CB8AC3E}">
        <p14:creationId xmlns:p14="http://schemas.microsoft.com/office/powerpoint/2010/main" val="316544122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hoto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Photo layout 2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55995" y="4927922"/>
            <a:ext cx="3618381" cy="21620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372" b="0" kern="1200" spc="0" baseline="0" dirty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00039" y="4927922"/>
            <a:ext cx="3618381" cy="21620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372">
                <a:solidFill>
                  <a:schemeClr val="tx2"/>
                </a:solidFill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144083" y="4927922"/>
            <a:ext cx="3618381" cy="21620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372">
                <a:solidFill>
                  <a:schemeClr val="tx2"/>
                </a:solidFill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/>
          <a:stretch/>
        </p:blipFill>
        <p:spPr>
          <a:xfrm>
            <a:off x="8150360" y="2152783"/>
            <a:ext cx="3623053" cy="258991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5647" y="2152783"/>
            <a:ext cx="3648727" cy="258991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95368" y="2152781"/>
            <a:ext cx="3623052" cy="2589916"/>
          </a:xfrm>
          <a:prstGeom prst="rect">
            <a:avLst/>
          </a:prstGeom>
        </p:spPr>
      </p:pic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717A0C5-B07A-A34B-9DBC-AEA2B456E25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26424" y="3193694"/>
            <a:ext cx="3647951" cy="543185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Drop photo here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5287B92-3963-B94C-821F-3908B3544A4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300039" y="3186832"/>
            <a:ext cx="3618381" cy="543185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Drop photo here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1DC31788-B7D8-9D46-BE0A-6B7EED7110B6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150308" y="3186832"/>
            <a:ext cx="3612156" cy="543185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Drop photo here</a:t>
            </a:r>
          </a:p>
        </p:txBody>
      </p:sp>
      <p:sp>
        <p:nvSpPr>
          <p:cNvPr id="20" name="Text Box 3">
            <a:extLst>
              <a:ext uri="{FF2B5EF4-FFF2-40B4-BE49-F238E27FC236}">
                <a16:creationId xmlns:a16="http://schemas.microsoft.com/office/drawing/2014/main" id="{F848FF14-9025-D34E-A47B-6D1957DCA63E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54169" y="6455175"/>
            <a:ext cx="11306469" cy="21108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B97163EF-E7E8-4446-98C1-DF17E29E7379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54169" y="5158174"/>
            <a:ext cx="3618381" cy="90550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buFont typeface="Arial" panose="020B0604020202020204" pitchFamily="34" charset="0"/>
              <a:buNone/>
              <a:defRPr sz="1372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as. </a:t>
            </a:r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8E57B78A-F25C-4D46-917C-E53FD3A557E0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4302175" y="5158174"/>
            <a:ext cx="3616245" cy="90550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buFont typeface="Arial" panose="020B0604020202020204" pitchFamily="34" charset="0"/>
              <a:buNone/>
              <a:defRPr sz="1372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as. 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A1AA5291-B66D-8249-B809-BA15DD1EEA3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150308" y="5158174"/>
            <a:ext cx="3618381" cy="90550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buFont typeface="Arial" panose="020B0604020202020204" pitchFamily="34" charset="0"/>
              <a:buNone/>
              <a:defRPr sz="1372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as. </a:t>
            </a:r>
          </a:p>
        </p:txBody>
      </p:sp>
    </p:spTree>
    <p:extLst>
      <p:ext uri="{BB962C8B-B14F-4D97-AF65-F5344CB8AC3E}">
        <p14:creationId xmlns:p14="http://schemas.microsoft.com/office/powerpoint/2010/main" val="1837789750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hoto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Photo layout 2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55995" y="4927922"/>
            <a:ext cx="3618381" cy="21620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372" b="0" kern="1200" spc="0" baseline="0" dirty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00039" y="4927922"/>
            <a:ext cx="3618381" cy="21620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372">
                <a:solidFill>
                  <a:schemeClr val="tx2"/>
                </a:solidFill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144083" y="4927922"/>
            <a:ext cx="3618381" cy="21620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372">
                <a:solidFill>
                  <a:schemeClr val="tx2"/>
                </a:solidFill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/>
          <a:stretch/>
        </p:blipFill>
        <p:spPr>
          <a:xfrm>
            <a:off x="8150360" y="2152783"/>
            <a:ext cx="3623053" cy="258991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5647" y="2152783"/>
            <a:ext cx="3648727" cy="258991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95368" y="2152781"/>
            <a:ext cx="3623052" cy="2589916"/>
          </a:xfrm>
          <a:prstGeom prst="rect">
            <a:avLst/>
          </a:prstGeom>
        </p:spPr>
      </p:pic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717A0C5-B07A-A34B-9DBC-AEA2B456E25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26424" y="3193694"/>
            <a:ext cx="3647951" cy="543185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Drop photo here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5287B92-3963-B94C-821F-3908B3544A4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300039" y="3186832"/>
            <a:ext cx="3618381" cy="543185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Drop photo here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1DC31788-B7D8-9D46-BE0A-6B7EED7110B6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150308" y="3186832"/>
            <a:ext cx="3612156" cy="543185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Drop photo here</a:t>
            </a:r>
          </a:p>
        </p:txBody>
      </p:sp>
      <p:sp>
        <p:nvSpPr>
          <p:cNvPr id="20" name="Text Box 3">
            <a:extLst>
              <a:ext uri="{FF2B5EF4-FFF2-40B4-BE49-F238E27FC236}">
                <a16:creationId xmlns:a16="http://schemas.microsoft.com/office/drawing/2014/main" id="{F848FF14-9025-D34E-A47B-6D1957DCA63E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54169" y="6455175"/>
            <a:ext cx="11306469" cy="21108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B97163EF-E7E8-4446-98C1-DF17E29E7379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54169" y="5158174"/>
            <a:ext cx="3618381" cy="90550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buFont typeface="Arial" panose="020B0604020202020204" pitchFamily="34" charset="0"/>
              <a:buNone/>
              <a:defRPr sz="1372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as. </a:t>
            </a:r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8E57B78A-F25C-4D46-917C-E53FD3A557E0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4302175" y="5158174"/>
            <a:ext cx="3616245" cy="90550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buFont typeface="Arial" panose="020B0604020202020204" pitchFamily="34" charset="0"/>
              <a:buNone/>
              <a:defRPr sz="1372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as. 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A1AA5291-B66D-8249-B809-BA15DD1EEA3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150308" y="5158174"/>
            <a:ext cx="3618381" cy="90550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buFont typeface="Arial" panose="020B0604020202020204" pitchFamily="34" charset="0"/>
              <a:buNone/>
              <a:defRPr sz="1372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as. </a:t>
            </a:r>
          </a:p>
        </p:txBody>
      </p:sp>
    </p:spTree>
    <p:extLst>
      <p:ext uri="{BB962C8B-B14F-4D97-AF65-F5344CB8AC3E}">
        <p14:creationId xmlns:p14="http://schemas.microsoft.com/office/powerpoint/2010/main" val="1621669402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4B95F29-56C3-4C85-A12B-0B0BE769E7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44774" y="418150"/>
            <a:ext cx="7747227" cy="643985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Device layout 1: one column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55995" y="1922802"/>
            <a:ext cx="4758211" cy="60353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353"/>
              </a:lnSpc>
              <a:buNone/>
              <a:defRPr sz="1961" b="0" i="0">
                <a:solidFill>
                  <a:srgbClr val="000000"/>
                </a:solidFill>
                <a:latin typeface="+mn-lt"/>
              </a:defRPr>
            </a:lvl1pPr>
            <a:lvl2pPr marL="224097" indent="0">
              <a:buNone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pt-BR" dirty="0"/>
              <a:t>Large subhead Segoe UI Regular 20/24. Em volor resequaectur.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55995" y="2707597"/>
            <a:ext cx="4758210" cy="2521331"/>
          </a:xfrm>
          <a:prstGeom prst="rect">
            <a:avLst/>
          </a:prstGeom>
        </p:spPr>
        <p:txBody>
          <a:bodyPr lIns="0" tIns="0" rIns="0" bIns="0"/>
          <a:lstStyle>
            <a:lvl1pPr marL="280121" indent="-280121">
              <a:lnSpc>
                <a:spcPts val="1765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372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934476FE-7091-4DE7-A55E-3EF5A6569A7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57959" y="3422793"/>
            <a:ext cx="5834041" cy="543185"/>
          </a:xfrm>
          <a:prstGeom prst="rect">
            <a:avLst/>
          </a:prstGeom>
        </p:spPr>
        <p:txBody>
          <a:bodyPr anchor="ctr" anchorCtr="0"/>
          <a:lstStyle>
            <a:lvl1pPr algn="ctr">
              <a:defRPr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4" name="Text Box 3">
            <a:extLst>
              <a:ext uri="{FF2B5EF4-FFF2-40B4-BE49-F238E27FC236}">
                <a16:creationId xmlns:a16="http://schemas.microsoft.com/office/drawing/2014/main" id="{9732C163-B0E6-5B41-A1A7-C570F404A2CB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54169" y="6455175"/>
            <a:ext cx="11306469" cy="21108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3973798721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99DE98C-91A8-4163-A280-8BB561692C8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44774" y="418150"/>
            <a:ext cx="7747227" cy="6439851"/>
          </a:xfrm>
          <a:prstGeom prst="rect">
            <a:avLst/>
          </a:prstGeom>
        </p:spPr>
      </p:pic>
      <p:sp>
        <p:nvSpPr>
          <p:cNvPr id="9" name="Picture Placeholder 11">
            <a:extLst>
              <a:ext uri="{FF2B5EF4-FFF2-40B4-BE49-F238E27FC236}">
                <a16:creationId xmlns:a16="http://schemas.microsoft.com/office/drawing/2014/main" id="{784CA30E-A92E-4E40-944A-73B1CF9EEE0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57959" y="3422793"/>
            <a:ext cx="5834041" cy="543185"/>
          </a:xfrm>
          <a:prstGeom prst="rect">
            <a:avLst/>
          </a:prstGeom>
        </p:spPr>
        <p:txBody>
          <a:bodyPr anchor="ctr" anchorCtr="0"/>
          <a:lstStyle>
            <a:lvl1pPr algn="ctr">
              <a:defRPr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8D17D4B4-B6B9-4273-ACCB-7A5ED46F35A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672" y="2000739"/>
            <a:ext cx="1693247" cy="44253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882"/>
              </a:spcBef>
              <a:buNone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</a:t>
            </a:r>
            <a:r>
              <a:rPr lang="en-US" dirty="0" err="1"/>
              <a:t>Semibold</a:t>
            </a:r>
            <a:endParaRPr lang="en-US" dirty="0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FB204BE2-B985-4315-8D5B-9C54B1074DD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385798" y="2000739"/>
            <a:ext cx="1693247" cy="44253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882"/>
              </a:spcBef>
              <a:buNone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</a:t>
            </a:r>
            <a:r>
              <a:rPr lang="en-US" dirty="0" err="1"/>
              <a:t>Semibold</a:t>
            </a:r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89045D2-7C49-4F5C-A376-228A5A2B01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Device layout 2: two columns</a:t>
            </a:r>
          </a:p>
        </p:txBody>
      </p:sp>
      <p:sp>
        <p:nvSpPr>
          <p:cNvPr id="17" name="Text Box 3">
            <a:extLst>
              <a:ext uri="{FF2B5EF4-FFF2-40B4-BE49-F238E27FC236}">
                <a16:creationId xmlns:a16="http://schemas.microsoft.com/office/drawing/2014/main" id="{E9958694-2D93-5A49-BF9C-C2FD1753BAA3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54169" y="6455175"/>
            <a:ext cx="11306469" cy="21108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02963930-27DC-A146-BED0-307A0CE5F43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54170" y="2452758"/>
            <a:ext cx="1693247" cy="229049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buFont typeface="Arial" panose="020B0604020202020204" pitchFamily="34" charset="0"/>
              <a:buNone/>
              <a:defRPr sz="1372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8EE99189-A4FF-8C44-809C-285F33AF913B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2385530" y="2452758"/>
            <a:ext cx="1693247" cy="229049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buFont typeface="Arial" panose="020B0604020202020204" pitchFamily="34" charset="0"/>
              <a:buNone/>
              <a:defRPr sz="1372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762708827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3CDB1EA-72FB-46B3-89D4-DEE1F2EF72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4249" y="486947"/>
            <a:ext cx="10869930" cy="637105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Device layout 3</a:t>
            </a:r>
          </a:p>
        </p:txBody>
      </p:sp>
      <p:sp>
        <p:nvSpPr>
          <p:cNvPr id="8" name="Picture Placeholder 11">
            <a:extLst>
              <a:ext uri="{FF2B5EF4-FFF2-40B4-BE49-F238E27FC236}">
                <a16:creationId xmlns:a16="http://schemas.microsoft.com/office/drawing/2014/main" id="{0473E679-3B6D-497A-A0F6-454C968B760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293976" y="3490037"/>
            <a:ext cx="7678751" cy="543185"/>
          </a:xfrm>
          <a:prstGeom prst="rect">
            <a:avLst/>
          </a:prstGeom>
        </p:spPr>
        <p:txBody>
          <a:bodyPr anchor="ctr" anchorCtr="0"/>
          <a:lstStyle>
            <a:lvl1pPr algn="ctr">
              <a:defRPr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2" name="Text Box 3">
            <a:extLst>
              <a:ext uri="{FF2B5EF4-FFF2-40B4-BE49-F238E27FC236}">
                <a16:creationId xmlns:a16="http://schemas.microsoft.com/office/drawing/2014/main" id="{A8F5F40B-56C9-1D43-9521-8583515F1C5D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54169" y="6455175"/>
            <a:ext cx="11306469" cy="21108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4139047464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FDD3BB94-DC99-244C-91E3-A9764AF267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8681" y="2532448"/>
            <a:ext cx="9630389" cy="1793104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705" strike="noStrike" spc="-49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Azure presentation title </a:t>
            </a:r>
            <a:br>
              <a:rPr lang="en-US" dirty="0"/>
            </a:br>
            <a:r>
              <a:rPr lang="en-US" dirty="0"/>
              <a:t>or event name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63FCEA3C-C822-5A4A-9561-695239EA77C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2466" y="4350114"/>
            <a:ext cx="9602819" cy="724246"/>
          </a:xfrm>
          <a:prstGeom prst="rect">
            <a:avLst/>
          </a:prstGeom>
        </p:spPr>
        <p:txBody>
          <a:bodyPr/>
          <a:lstStyle>
            <a:lvl1pPr>
              <a:defRPr sz="1765">
                <a:solidFill>
                  <a:schemeClr val="bg2"/>
                </a:solidFill>
              </a:defRPr>
            </a:lvl1pPr>
            <a:lvl2pPr>
              <a:defRPr sz="1765">
                <a:solidFill>
                  <a:srgbClr val="000000"/>
                </a:solidFill>
              </a:defRPr>
            </a:lvl2pPr>
            <a:lvl3pPr>
              <a:defRPr sz="1372"/>
            </a:lvl3pPr>
            <a:lvl4pPr>
              <a:defRPr sz="1372"/>
            </a:lvl4pPr>
            <a:lvl5pPr>
              <a:defRPr sz="1029"/>
            </a:lvl5pPr>
          </a:lstStyle>
          <a:p>
            <a:pPr lvl="0"/>
            <a:r>
              <a:rPr lang="en-US" dirty="0"/>
              <a:t>Author name</a:t>
            </a:r>
            <a:br>
              <a:rPr lang="en-US" dirty="0"/>
            </a:br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14300111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hart Placeholder 6"/>
          <p:cNvSpPr>
            <a:spLocks noGrp="1"/>
          </p:cNvSpPr>
          <p:nvPr>
            <p:ph type="chart" sz="quarter" idx="21"/>
          </p:nvPr>
        </p:nvSpPr>
        <p:spPr>
          <a:xfrm>
            <a:off x="455996" y="1950780"/>
            <a:ext cx="3618377" cy="353484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353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Chart examples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55992" y="5857162"/>
            <a:ext cx="3618381" cy="30177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176"/>
              </a:lnSpc>
              <a:spcBef>
                <a:spcPts val="882"/>
              </a:spcBef>
              <a:buFont typeface="Arial" panose="020B0604020202020204" pitchFamily="34" charset="0"/>
              <a:buNone/>
              <a:defRPr sz="980" b="0" i="0" spc="0">
                <a:solidFill>
                  <a:srgbClr val="000000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ts val="1176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980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4303152" y="5857162"/>
            <a:ext cx="3607487" cy="3017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tabLst/>
              <a:defRPr lang="en-US" sz="980" b="0" i="0" spc="0" dirty="0" smtClean="0">
                <a:solidFill>
                  <a:srgbClr val="000000"/>
                </a:solidFill>
                <a:latin typeface="+mn-lt"/>
              </a:defRPr>
            </a:lvl1pPr>
          </a:lstStyle>
          <a:p>
            <a:pPr marL="0" lvl="0" indent="0">
              <a:lnSpc>
                <a:spcPts val="1176"/>
              </a:lnSpc>
              <a:spcBef>
                <a:spcPts val="882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20" name="Chart Placeholder 6"/>
          <p:cNvSpPr>
            <a:spLocks noGrp="1"/>
          </p:cNvSpPr>
          <p:nvPr>
            <p:ph type="chart" sz="quarter" idx="22"/>
          </p:nvPr>
        </p:nvSpPr>
        <p:spPr>
          <a:xfrm>
            <a:off x="4303152" y="1950780"/>
            <a:ext cx="3607487" cy="353484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353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21" name="Chart Placeholder 6"/>
          <p:cNvSpPr>
            <a:spLocks noGrp="1"/>
          </p:cNvSpPr>
          <p:nvPr>
            <p:ph type="chart" sz="quarter" idx="23"/>
          </p:nvPr>
        </p:nvSpPr>
        <p:spPr>
          <a:xfrm>
            <a:off x="8139412" y="1950780"/>
            <a:ext cx="3623051" cy="353484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353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BB6B82-41EF-4F96-AC4D-4B6DF0A1F54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55991" y="5670381"/>
            <a:ext cx="3629278" cy="241415"/>
          </a:xfrm>
          <a:prstGeom prst="rect">
            <a:avLst/>
          </a:prstGeom>
        </p:spPr>
        <p:txBody>
          <a:bodyPr tIns="0"/>
          <a:lstStyle>
            <a:lvl1pPr>
              <a:defRPr lang="en-US" sz="980" b="1" kern="1200" spc="0" dirty="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Caption title Segoe bold 10/12. 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D4EEFC93-5F54-47F0-9569-BECC76A76C9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314044" y="5670381"/>
            <a:ext cx="3629278" cy="241415"/>
          </a:xfrm>
          <a:prstGeom prst="rect">
            <a:avLst/>
          </a:prstGeom>
        </p:spPr>
        <p:txBody>
          <a:bodyPr tIns="0"/>
          <a:lstStyle>
            <a:lvl1pPr>
              <a:defRPr lang="en-US" sz="980" b="1" kern="1200" spc="0" dirty="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Caption title Segoe bold 10/12. 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5EDACCCB-301A-4273-9EA6-AD055BB5B0A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139413" y="5670381"/>
            <a:ext cx="3629278" cy="241415"/>
          </a:xfrm>
          <a:prstGeom prst="rect">
            <a:avLst/>
          </a:prstGeom>
        </p:spPr>
        <p:txBody>
          <a:bodyPr tIns="0"/>
          <a:lstStyle>
            <a:lvl1pPr>
              <a:defRPr lang="en-US" sz="980" b="1" kern="1200" spc="0" dirty="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Caption title Segoe bold 10/12. 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37057046-E219-41F6-8045-1E763292CBB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139413" y="5857162"/>
            <a:ext cx="3607487" cy="3017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tabLst/>
              <a:defRPr lang="en-US" sz="980" b="0" i="0" spc="0" dirty="0" smtClean="0">
                <a:solidFill>
                  <a:srgbClr val="000000"/>
                </a:solidFill>
                <a:latin typeface="+mn-lt"/>
              </a:defRPr>
            </a:lvl1pPr>
          </a:lstStyle>
          <a:p>
            <a:pPr marL="0" lvl="0" indent="0">
              <a:lnSpc>
                <a:spcPts val="1176"/>
              </a:lnSpc>
              <a:spcBef>
                <a:spcPts val="882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9" name="Text Box 3">
            <a:extLst>
              <a:ext uri="{FF2B5EF4-FFF2-40B4-BE49-F238E27FC236}">
                <a16:creationId xmlns:a16="http://schemas.microsoft.com/office/drawing/2014/main" id="{DD3304D6-24AF-6742-A22C-8D78DC39B073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54169" y="6455175"/>
            <a:ext cx="11306469" cy="21108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1930932449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Table styling</a:t>
            </a:r>
          </a:p>
        </p:txBody>
      </p:sp>
      <p:sp>
        <p:nvSpPr>
          <p:cNvPr id="4" name="Table Placeholder 3"/>
          <p:cNvSpPr>
            <a:spLocks noGrp="1"/>
          </p:cNvSpPr>
          <p:nvPr>
            <p:ph type="tbl" sz="quarter" idx="10"/>
          </p:nvPr>
        </p:nvSpPr>
        <p:spPr>
          <a:xfrm>
            <a:off x="455995" y="3924852"/>
            <a:ext cx="11306469" cy="546753"/>
          </a:xfrm>
          <a:prstGeom prst="rect">
            <a:avLst/>
          </a:prstGeo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 dirty="0"/>
              <a:t>Click icon to add table</a:t>
            </a:r>
          </a:p>
        </p:txBody>
      </p:sp>
      <p:sp>
        <p:nvSpPr>
          <p:cNvPr id="10" name="Text Box 3">
            <a:extLst>
              <a:ext uri="{FF2B5EF4-FFF2-40B4-BE49-F238E27FC236}">
                <a16:creationId xmlns:a16="http://schemas.microsoft.com/office/drawing/2014/main" id="{AD9F5927-827C-2E4D-8781-07CF39C27494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54169" y="6455175"/>
            <a:ext cx="11306469" cy="21108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2480476105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302B9254-503D-8F44-9D4B-18675DFDE8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8681" y="2532448"/>
            <a:ext cx="9630389" cy="1793104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705" strike="noStrike" spc="-49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Azure presentation title </a:t>
            </a:r>
            <a:br>
              <a:rPr lang="en-US" dirty="0"/>
            </a:br>
            <a:r>
              <a:rPr lang="en-US" dirty="0"/>
              <a:t>or event name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2D6C119F-8C39-DF40-90FE-09B7E3ECDBE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2466" y="4350114"/>
            <a:ext cx="9602819" cy="724246"/>
          </a:xfrm>
          <a:prstGeom prst="rect">
            <a:avLst/>
          </a:prstGeom>
        </p:spPr>
        <p:txBody>
          <a:bodyPr/>
          <a:lstStyle>
            <a:lvl1pPr>
              <a:defRPr sz="1765">
                <a:solidFill>
                  <a:schemeClr val="bg2"/>
                </a:solidFill>
              </a:defRPr>
            </a:lvl1pPr>
            <a:lvl2pPr>
              <a:defRPr sz="1765">
                <a:solidFill>
                  <a:srgbClr val="000000"/>
                </a:solidFill>
              </a:defRPr>
            </a:lvl2pPr>
            <a:lvl3pPr>
              <a:defRPr sz="1372"/>
            </a:lvl3pPr>
            <a:lvl4pPr>
              <a:defRPr sz="1372"/>
            </a:lvl4pPr>
            <a:lvl5pPr>
              <a:defRPr sz="1029"/>
            </a:lvl5pPr>
          </a:lstStyle>
          <a:p>
            <a:pPr lvl="0"/>
            <a:r>
              <a:rPr lang="en-US" dirty="0"/>
              <a:t>Author name</a:t>
            </a:r>
            <a:br>
              <a:rPr lang="en-US" dirty="0"/>
            </a:br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2834611903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419340-DB0C-B34E-84FE-2AA1A19A58C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7617" y="0"/>
            <a:ext cx="5973790" cy="68580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1D09A9D1-6212-8B49-96D7-B3E9D17D4B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8681" y="2532448"/>
            <a:ext cx="5428936" cy="1793104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705" strike="noStrike" spc="-49"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Azure presentation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0881A9F1-B3A4-0742-8DAD-18EC8A78C52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2466" y="4350114"/>
            <a:ext cx="5413394" cy="724246"/>
          </a:xfrm>
          <a:prstGeom prst="rect">
            <a:avLst/>
          </a:prstGeom>
        </p:spPr>
        <p:txBody>
          <a:bodyPr/>
          <a:lstStyle>
            <a:lvl1pPr>
              <a:defRPr sz="1765">
                <a:solidFill>
                  <a:srgbClr val="000000"/>
                </a:solidFill>
              </a:defRPr>
            </a:lvl1pPr>
            <a:lvl2pPr>
              <a:defRPr sz="1765">
                <a:solidFill>
                  <a:srgbClr val="000000"/>
                </a:solidFill>
              </a:defRPr>
            </a:lvl2pPr>
            <a:lvl3pPr>
              <a:defRPr sz="1372"/>
            </a:lvl3pPr>
            <a:lvl4pPr>
              <a:defRPr sz="1372"/>
            </a:lvl4pPr>
            <a:lvl5pPr>
              <a:defRPr sz="1029"/>
            </a:lvl5pPr>
          </a:lstStyle>
          <a:p>
            <a:pPr lvl="0"/>
            <a:r>
              <a:rPr lang="en-US" dirty="0"/>
              <a:t>Author name</a:t>
            </a:r>
            <a:br>
              <a:rPr lang="en-US" dirty="0"/>
            </a:br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4095796853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F7E4AC65-3150-034F-B089-A8B21D5F2E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8681" y="2532448"/>
            <a:ext cx="5428936" cy="1793104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705" strike="noStrike" spc="-49"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Azure presentation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29B09652-4E45-F04D-8357-20491F718B1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2466" y="4350114"/>
            <a:ext cx="5413394" cy="724246"/>
          </a:xfrm>
          <a:prstGeom prst="rect">
            <a:avLst/>
          </a:prstGeom>
        </p:spPr>
        <p:txBody>
          <a:bodyPr/>
          <a:lstStyle>
            <a:lvl1pPr>
              <a:defRPr sz="1765">
                <a:solidFill>
                  <a:srgbClr val="000000"/>
                </a:solidFill>
              </a:defRPr>
            </a:lvl1pPr>
            <a:lvl2pPr>
              <a:defRPr sz="1765">
                <a:solidFill>
                  <a:srgbClr val="000000"/>
                </a:solidFill>
              </a:defRPr>
            </a:lvl2pPr>
            <a:lvl3pPr>
              <a:defRPr sz="1372"/>
            </a:lvl3pPr>
            <a:lvl4pPr>
              <a:defRPr sz="1372"/>
            </a:lvl4pPr>
            <a:lvl5pPr>
              <a:defRPr sz="1029"/>
            </a:lvl5pPr>
          </a:lstStyle>
          <a:p>
            <a:pPr lvl="0"/>
            <a:r>
              <a:rPr lang="en-US" dirty="0"/>
              <a:t>Author name</a:t>
            </a:r>
            <a:br>
              <a:rPr lang="en-US" dirty="0"/>
            </a:br>
            <a:r>
              <a:rPr lang="en-US" dirty="0"/>
              <a:t>Date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4BDF03-4137-9B4F-811A-B300BDF9B2A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467" y="206105"/>
            <a:ext cx="5583404" cy="6409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199051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F7E4AC65-3150-034F-B089-A8B21D5F2E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8681" y="2532448"/>
            <a:ext cx="5428936" cy="1793104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705" strike="noStrike" spc="-49"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Azure presentation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29B09652-4E45-F04D-8357-20491F718B1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2466" y="4350114"/>
            <a:ext cx="5413394" cy="724246"/>
          </a:xfrm>
          <a:prstGeom prst="rect">
            <a:avLst/>
          </a:prstGeom>
        </p:spPr>
        <p:txBody>
          <a:bodyPr/>
          <a:lstStyle>
            <a:lvl1pPr>
              <a:defRPr sz="1765">
                <a:solidFill>
                  <a:srgbClr val="000000"/>
                </a:solidFill>
              </a:defRPr>
            </a:lvl1pPr>
            <a:lvl2pPr>
              <a:defRPr sz="1765">
                <a:solidFill>
                  <a:srgbClr val="000000"/>
                </a:solidFill>
              </a:defRPr>
            </a:lvl2pPr>
            <a:lvl3pPr>
              <a:defRPr sz="1372"/>
            </a:lvl3pPr>
            <a:lvl4pPr>
              <a:defRPr sz="1372"/>
            </a:lvl4pPr>
            <a:lvl5pPr>
              <a:defRPr sz="1029"/>
            </a:lvl5pPr>
          </a:lstStyle>
          <a:p>
            <a:pPr lvl="0"/>
            <a:r>
              <a:rPr lang="en-US" dirty="0"/>
              <a:t>Author name</a:t>
            </a:r>
            <a:br>
              <a:rPr lang="en-US" dirty="0"/>
            </a:br>
            <a:r>
              <a:rPr lang="en-US" dirty="0"/>
              <a:t>Date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DB9C92-5B22-1645-98AA-DEA153351D4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5182" y="321589"/>
            <a:ext cx="5413537" cy="6214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042727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F7E4AC65-3150-034F-B089-A8B21D5F2E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8681" y="2532448"/>
            <a:ext cx="5428936" cy="1793104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705" strike="noStrike" spc="-49"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Azure presentation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29B09652-4E45-F04D-8357-20491F718B1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2466" y="4350114"/>
            <a:ext cx="5413394" cy="724246"/>
          </a:xfrm>
          <a:prstGeom prst="rect">
            <a:avLst/>
          </a:prstGeom>
        </p:spPr>
        <p:txBody>
          <a:bodyPr/>
          <a:lstStyle>
            <a:lvl1pPr>
              <a:defRPr sz="1765">
                <a:solidFill>
                  <a:srgbClr val="000000"/>
                </a:solidFill>
              </a:defRPr>
            </a:lvl1pPr>
            <a:lvl2pPr>
              <a:defRPr sz="1765">
                <a:solidFill>
                  <a:srgbClr val="000000"/>
                </a:solidFill>
              </a:defRPr>
            </a:lvl2pPr>
            <a:lvl3pPr>
              <a:defRPr sz="1372"/>
            </a:lvl3pPr>
            <a:lvl4pPr>
              <a:defRPr sz="1372"/>
            </a:lvl4pPr>
            <a:lvl5pPr>
              <a:defRPr sz="1029"/>
            </a:lvl5pPr>
          </a:lstStyle>
          <a:p>
            <a:pPr lvl="0"/>
            <a:r>
              <a:rPr lang="en-US" dirty="0"/>
              <a:t>Author name</a:t>
            </a:r>
            <a:br>
              <a:rPr lang="en-US" dirty="0"/>
            </a:br>
            <a:r>
              <a:rPr lang="en-US" dirty="0"/>
              <a:t>Date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76228DA-C78B-F44C-94F8-7128E0B2D7A7}"/>
              </a:ext>
            </a:extLst>
          </p:cNvPr>
          <p:cNvSpPr/>
          <p:nvPr userDrawn="1"/>
        </p:nvSpPr>
        <p:spPr bwMode="auto">
          <a:xfrm>
            <a:off x="6111901" y="0"/>
            <a:ext cx="6080099" cy="6858000"/>
          </a:xfrm>
          <a:prstGeom prst="rect">
            <a:avLst/>
          </a:prstGeom>
          <a:solidFill>
            <a:srgbClr val="0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42E84EF-6F95-A646-8F37-FD94FE9079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11901" y="0"/>
            <a:ext cx="60800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61506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F7E4AC65-3150-034F-B089-A8B21D5F2E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8681" y="2532448"/>
            <a:ext cx="5428936" cy="1793104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705" strike="noStrike" spc="-49"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Azure presentation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29B09652-4E45-F04D-8357-20491F718B1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2466" y="4350114"/>
            <a:ext cx="5413394" cy="724246"/>
          </a:xfrm>
          <a:prstGeom prst="rect">
            <a:avLst/>
          </a:prstGeom>
        </p:spPr>
        <p:txBody>
          <a:bodyPr/>
          <a:lstStyle>
            <a:lvl1pPr>
              <a:defRPr sz="1765">
                <a:solidFill>
                  <a:srgbClr val="000000"/>
                </a:solidFill>
              </a:defRPr>
            </a:lvl1pPr>
            <a:lvl2pPr>
              <a:defRPr sz="1765">
                <a:solidFill>
                  <a:srgbClr val="000000"/>
                </a:solidFill>
              </a:defRPr>
            </a:lvl2pPr>
            <a:lvl3pPr>
              <a:defRPr sz="1372"/>
            </a:lvl3pPr>
            <a:lvl4pPr>
              <a:defRPr sz="1372"/>
            </a:lvl4pPr>
            <a:lvl5pPr>
              <a:defRPr sz="1029"/>
            </a:lvl5pPr>
          </a:lstStyle>
          <a:p>
            <a:pPr lvl="0"/>
            <a:r>
              <a:rPr lang="en-US" dirty="0"/>
              <a:t>Author name</a:t>
            </a:r>
            <a:br>
              <a:rPr lang="en-US" dirty="0"/>
            </a:br>
            <a:r>
              <a:rPr lang="en-US" dirty="0"/>
              <a:t>Date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1443AB1-0CDE-B44D-8883-27DEB7B914EA}"/>
              </a:ext>
            </a:extLst>
          </p:cNvPr>
          <p:cNvSpPr/>
          <p:nvPr userDrawn="1"/>
        </p:nvSpPr>
        <p:spPr bwMode="auto">
          <a:xfrm>
            <a:off x="6111901" y="0"/>
            <a:ext cx="6080099" cy="6858000"/>
          </a:xfrm>
          <a:prstGeom prst="rect">
            <a:avLst/>
          </a:prstGeom>
          <a:solidFill>
            <a:srgbClr val="0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4E0159D-061E-A640-B0A5-C7A703E35A9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5055" y="0"/>
            <a:ext cx="59737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551922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5994" y="556381"/>
            <a:ext cx="11303917" cy="813819"/>
          </a:xfrm>
          <a:prstGeom prst="rect">
            <a:avLst/>
          </a:prstGeom>
        </p:spPr>
        <p:txBody>
          <a:bodyPr vert="horz" wrap="square" lIns="0" tIns="91440" rIns="146304" bIns="91440" rtlCol="0" anchor="t">
            <a:noAutofit/>
          </a:bodyPr>
          <a:lstStyle/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55994" y="1817560"/>
            <a:ext cx="11231768" cy="2021853"/>
          </a:xfrm>
          <a:prstGeom prst="rect">
            <a:avLst/>
          </a:prstGeom>
        </p:spPr>
        <p:txBody>
          <a:bodyPr vert="horz" wrap="square" lIns="0" tIns="91440" rIns="146304" bIns="91440" rtlCol="0">
            <a:spAutoFit/>
          </a:bodyPr>
          <a:lstStyle/>
          <a:p>
            <a:pPr lvl="1"/>
            <a:r>
              <a:rPr lang="en-US" dirty="0"/>
              <a:t>Large: subhead Segoe UI Regular 20/24</a:t>
            </a:r>
          </a:p>
          <a:p>
            <a:pPr lvl="1"/>
            <a:endParaRPr lang="en-US" dirty="0"/>
          </a:p>
          <a:p>
            <a:pPr lvl="2"/>
            <a:r>
              <a:rPr lang="en-US" dirty="0"/>
              <a:t>Medium: paragraph heading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  <a:p>
            <a:pPr lvl="3"/>
            <a:r>
              <a:rPr lang="en-US" dirty="0"/>
              <a:t>Medium: paragraph body copy Segoe UI Regular 14/18</a:t>
            </a:r>
          </a:p>
          <a:p>
            <a:pPr lvl="3"/>
            <a:endParaRPr lang="en-US" dirty="0"/>
          </a:p>
          <a:p>
            <a:pPr lvl="4"/>
            <a:r>
              <a:rPr lang="en-US" dirty="0"/>
              <a:t>Small: caption heading Segoe UI Bold 10/12</a:t>
            </a:r>
          </a:p>
          <a:p>
            <a:pPr lvl="6"/>
            <a:r>
              <a:rPr lang="en-US" dirty="0"/>
              <a:t>Small: caption body copy Segoe UI Regular 10/12</a:t>
            </a:r>
          </a:p>
          <a:p>
            <a:pPr lvl="6"/>
            <a:endParaRPr lang="en-US" dirty="0"/>
          </a:p>
          <a:p>
            <a:pPr lvl="6"/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432277" y="2842059"/>
            <a:ext cx="6843271" cy="1164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7358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</p:sldLayoutIdLst>
  <p:transition>
    <p:fade/>
  </p:transition>
  <p:hf hdr="0" dt="0"/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2745" b="0" kern="1200" cap="none" spc="-49" baseline="0" dirty="0" smtClean="0">
          <a:ln w="3175">
            <a:noFill/>
          </a:ln>
          <a:solidFill>
            <a:srgbClr val="000000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353" kern="1200" spc="-49" baseline="0">
          <a:solidFill>
            <a:srgbClr val="000000"/>
          </a:solidFill>
          <a:latin typeface="+mj-lt"/>
          <a:ea typeface="+mn-ea"/>
          <a:cs typeface="+mn-cs"/>
        </a:defRPr>
      </a:lvl1pPr>
      <a:lvl2pPr marL="0" marR="0" indent="0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Tx/>
        <a:buNone/>
        <a:tabLst/>
        <a:defRPr sz="1961" kern="1200" spc="0" baseline="0">
          <a:solidFill>
            <a:srgbClr val="000000"/>
          </a:solidFill>
          <a:latin typeface="+mn-lt"/>
          <a:ea typeface="+mn-ea"/>
          <a:cs typeface="+mn-cs"/>
        </a:defRPr>
      </a:lvl2pPr>
      <a:lvl3pPr marL="0" marR="0" indent="0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372" kern="1200" spc="0" baseline="0">
          <a:solidFill>
            <a:schemeClr val="tx2"/>
          </a:solidFill>
          <a:latin typeface="+mj-lt"/>
          <a:ea typeface="+mn-ea"/>
          <a:cs typeface="+mn-cs"/>
        </a:defRPr>
      </a:lvl3pPr>
      <a:lvl4pPr marL="0" marR="0" indent="0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372" kern="1200" spc="0" baseline="0">
          <a:solidFill>
            <a:srgbClr val="000000"/>
          </a:solidFill>
          <a:latin typeface="+mn-lt"/>
          <a:ea typeface="+mn-ea"/>
          <a:cs typeface="+mn-cs"/>
        </a:defRPr>
      </a:lvl4pPr>
      <a:lvl5pPr marL="0" marR="0" indent="0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980" b="1" kern="1200" spc="0" baseline="0">
          <a:solidFill>
            <a:srgbClr val="000000"/>
          </a:solidFill>
          <a:latin typeface="+mn-lt"/>
          <a:ea typeface="+mn-ea"/>
          <a:cs typeface="+mn-cs"/>
        </a:defRPr>
      </a:lvl5pPr>
      <a:lvl6pPr marL="2285916" indent="0" algn="l" defTabSz="914367" rtl="0" eaLnBrk="1" latinLnBrk="0" hangingPunct="1">
        <a:spcBef>
          <a:spcPct val="20000"/>
        </a:spcBef>
        <a:buFont typeface="Arial" pitchFamily="34" charset="0"/>
        <a:buNone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367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 typeface="Arial" pitchFamily="34" charset="0"/>
        <a:buNone/>
        <a:defRPr sz="980" kern="1200">
          <a:solidFill>
            <a:srgbClr val="000000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1" pos="1349">
          <p15:clr>
            <a:srgbClr val="C35EA4"/>
          </p15:clr>
        </p15:guide>
        <p15:guide id="32" pos="1528">
          <p15:clr>
            <a:srgbClr val="C35EA4"/>
          </p15:clr>
        </p15:guide>
        <p15:guide id="33" pos="2621">
          <p15:clr>
            <a:srgbClr val="C35EA4"/>
          </p15:clr>
        </p15:guide>
        <p15:guide id="34" pos="2765">
          <p15:clr>
            <a:srgbClr val="C35EA4"/>
          </p15:clr>
        </p15:guide>
        <p15:guide id="35" pos="3854">
          <p15:clr>
            <a:srgbClr val="C35EA4"/>
          </p15:clr>
        </p15:guide>
        <p15:guide id="36" pos="4003">
          <p15:clr>
            <a:srgbClr val="C35EA4"/>
          </p15:clr>
        </p15:guide>
        <p15:guide id="37" pos="5083">
          <p15:clr>
            <a:srgbClr val="C35EA4"/>
          </p15:clr>
        </p15:guide>
        <p15:guide id="38" pos="5230">
          <p15:clr>
            <a:srgbClr val="C35EA4"/>
          </p15:clr>
        </p15:guide>
        <p15:guide id="39" pos="6323">
          <p15:clr>
            <a:srgbClr val="C35EA4"/>
          </p15:clr>
        </p15:guide>
        <p15:guide id="40" pos="6469">
          <p15:clr>
            <a:srgbClr val="C35EA4"/>
          </p15:clr>
        </p15:guide>
        <p15:guide id="41" pos="269">
          <p15:clr>
            <a:srgbClr val="F26B43"/>
          </p15:clr>
        </p15:guide>
        <p15:guide id="42" pos="7565">
          <p15:clr>
            <a:srgbClr val="F26B43"/>
          </p15:clr>
        </p15:guide>
        <p15:guide id="43" orient="horz" pos="751">
          <p15:clr>
            <a:srgbClr val="5ACBF0"/>
          </p15:clr>
        </p15:guide>
        <p15:guide id="44" orient="horz" pos="1387">
          <p15:clr>
            <a:srgbClr val="5ACBF0"/>
          </p15:clr>
        </p15:guide>
        <p15:guide id="45" orient="horz" pos="605">
          <p15:clr>
            <a:srgbClr val="5ACBF0"/>
          </p15:clr>
        </p15:guide>
        <p15:guide id="46" orient="horz" pos="1514">
          <p15:clr>
            <a:srgbClr val="5ACBF0"/>
          </p15:clr>
        </p15:guide>
        <p15:guide id="47" orient="horz" pos="2130">
          <p15:clr>
            <a:srgbClr val="5ACBF0"/>
          </p15:clr>
        </p15:guide>
        <p15:guide id="48" orient="horz" pos="2299">
          <p15:clr>
            <a:srgbClr val="5ACBF0"/>
          </p15:clr>
        </p15:guide>
        <p15:guide id="49" orient="horz" pos="283">
          <p15:clr>
            <a:srgbClr val="F26B43"/>
          </p15:clr>
        </p15:guide>
        <p15:guide id="50" orient="horz" pos="4123">
          <p15:clr>
            <a:srgbClr val="F26B43"/>
          </p15:clr>
        </p15:guide>
        <p15:guide id="51" orient="horz" pos="2891">
          <p15:clr>
            <a:srgbClr val="5ACBF0"/>
          </p15:clr>
        </p15:guide>
        <p15:guide id="52" orient="horz" pos="3019">
          <p15:clr>
            <a:srgbClr val="5ACBF0"/>
          </p15:clr>
        </p15:guide>
        <p15:guide id="53" orient="horz" pos="3643">
          <p15:clr>
            <a:srgbClr val="5ACBF0"/>
          </p15:clr>
        </p15:guide>
        <p15:guide id="54" orient="horz" pos="3763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8A7A404-5D1B-48FA-B76A-77A113A3AA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173" y="80947"/>
            <a:ext cx="11393655" cy="6696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022249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Word&#10;&#10;Description automatically generated">
            <a:extLst>
              <a:ext uri="{FF2B5EF4-FFF2-40B4-BE49-F238E27FC236}">
                <a16:creationId xmlns:a16="http://schemas.microsoft.com/office/drawing/2014/main" id="{9A1CAA40-684D-4D3B-8CDB-116B091C44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998" y="309754"/>
            <a:ext cx="6528004" cy="6238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316523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0B8D088-470B-451D-A962-1A8AF1047C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8478" y="538561"/>
            <a:ext cx="7135044" cy="5780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908014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A7A91391-0274-4543-B6C2-5C01AD1393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0849" y="538561"/>
            <a:ext cx="5930304" cy="5780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127446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BDF8164-D765-4F07-8F58-6F956CDA30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7548" y="256732"/>
            <a:ext cx="6296904" cy="6344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337651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Azure 1">
  <a:themeElements>
    <a:clrScheme name="Custom 3">
      <a:dk1>
        <a:srgbClr val="000000"/>
      </a:dk1>
      <a:lt1>
        <a:srgbClr val="FFFFFF"/>
      </a:lt1>
      <a:dk2>
        <a:srgbClr val="0078D3"/>
      </a:dk2>
      <a:lt2>
        <a:srgbClr val="FFFFFF"/>
      </a:lt2>
      <a:accent1>
        <a:srgbClr val="EBEBEB"/>
      </a:accent1>
      <a:accent2>
        <a:srgbClr val="75757A"/>
      </a:accent2>
      <a:accent3>
        <a:srgbClr val="000041"/>
      </a:accent3>
      <a:accent4>
        <a:srgbClr val="0078D3"/>
      </a:accent4>
      <a:accent5>
        <a:srgbClr val="50E6FF"/>
      </a:accent5>
      <a:accent6>
        <a:srgbClr val="EBEBEB"/>
      </a:accent6>
      <a:hlink>
        <a:srgbClr val="0078D4"/>
      </a:hlink>
      <a:folHlink>
        <a:srgbClr val="0078D4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TT_Azure_PowerPoint_Template_Dec19" id="{4D812253-AE16-49B7-9E8B-E155C396F1B1}" vid="{CDFF03D5-E879-4992-95FD-25D14F5B9F5C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Segoe UI</vt:lpstr>
      <vt:lpstr>Segoe UI Light</vt:lpstr>
      <vt:lpstr>Wingdings</vt:lpstr>
      <vt:lpstr>Azure 1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Cristian Vergara</dc:creator>
  <cp:lastModifiedBy>Cristian Vergara</cp:lastModifiedBy>
  <cp:revision>1</cp:revision>
  <dcterms:created xsi:type="dcterms:W3CDTF">2021-02-26T19:39:05Z</dcterms:created>
  <dcterms:modified xsi:type="dcterms:W3CDTF">2021-02-26T21:50:25Z</dcterms:modified>
</cp:coreProperties>
</file>